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4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9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7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86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0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69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5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05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5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9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9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9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9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3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5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6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2394B6A-8DCD-4501-8CE0-C90E0459ED37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EEC9F5C-ED30-4E1A-AF02-7A65E3D625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1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«Веселые игрушки»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Богородские деревянные игрушки.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55" y="0"/>
            <a:ext cx="12336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74" y="0"/>
            <a:ext cx="12255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9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2" y="0"/>
            <a:ext cx="1230064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58" y="597529"/>
            <a:ext cx="8145132" cy="5318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42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339" y="2967335"/>
            <a:ext cx="114733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внимание!!!!</a:t>
            </a:r>
            <a:endParaRPr lang="ru-RU" sz="80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" y="0"/>
            <a:ext cx="1212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32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250">
        <p15:prstTrans prst="curtains"/>
        <p:sndAc>
          <p:stSnd loop="1">
            <p:snd r:embed="rId2" name="hammer.wav"/>
          </p:stSnd>
        </p:sndAc>
      </p:transition>
    </mc:Choice>
    <mc:Fallback xmlns="">
      <p:transition spd="slow">
        <p:fade/>
        <p:sndAc>
          <p:stSnd loop="1"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84" y="307817"/>
            <a:ext cx="9506139" cy="6183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427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500">
        <p15:prstTrans prst="curtains"/>
        <p:sndAc>
          <p:stSnd loop="1">
            <p:snd r:embed="rId2" name="hammer.wav"/>
          </p:stSnd>
        </p:sndAc>
      </p:transition>
    </mc:Choice>
    <mc:Fallback xmlns="">
      <p:transition spd="slow">
        <p:fade/>
        <p:sndAc>
          <p:stSnd loop="1"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" y="0"/>
            <a:ext cx="12158804" cy="693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6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750">
        <p14:ferris dir="l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7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12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500">
        <p15:prstTrans prst="wind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05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7500">
        <p15:prstTrans prst="wind"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3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5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</TotalTime>
  <Words>8</Words>
  <Application>Microsoft Office PowerPoint</Application>
  <PresentationFormat>Широкоэкранный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Times New Roman</vt:lpstr>
      <vt:lpstr>Wingdings 3</vt:lpstr>
      <vt:lpstr>Совет директоров</vt:lpstr>
      <vt:lpstr>«Веселые игрушки» Богородские деревянные игрушки.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«Веселые игрушки» Богородские деревянные игрушки.</dc:title>
  <dc:creator>Пользователь</dc:creator>
  <cp:lastModifiedBy>Пользователь</cp:lastModifiedBy>
  <cp:revision>7</cp:revision>
  <dcterms:created xsi:type="dcterms:W3CDTF">2018-10-02T14:23:42Z</dcterms:created>
  <dcterms:modified xsi:type="dcterms:W3CDTF">2018-10-02T15:40:17Z</dcterms:modified>
</cp:coreProperties>
</file>