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062C80-5141-4A59-AEF1-8FE2013CD1E9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03400A-736A-4893-B470-257B5D0F4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/>
            </a:prstTxWarp>
          </a:bodyPr>
          <a:lstStyle/>
          <a:p>
            <a:r>
              <a:rPr lang="ru-RU" dirty="0" smtClean="0"/>
              <a:t>Что такое готовность к школе?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Первостепенную роль в готовности ребенка к обучению играет запас знаний, который он с помощью взрослых и самостоятельно приобрёл за первые шесть – семь лет своей жизни.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3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dirty="0" smtClean="0"/>
              <a:t>Психологическая готовность к школе.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Положительное отношение к школе;</a:t>
            </a:r>
          </a:p>
          <a:p>
            <a:r>
              <a:rPr lang="ru-RU" dirty="0" smtClean="0"/>
              <a:t>Учебная мотивация (внешняя, внутренняя);</a:t>
            </a:r>
          </a:p>
          <a:p>
            <a:r>
              <a:rPr lang="ru-RU" dirty="0" smtClean="0"/>
              <a:t>Произвольность поведения;</a:t>
            </a:r>
          </a:p>
          <a:p>
            <a:r>
              <a:rPr lang="ru-RU" dirty="0" smtClean="0"/>
              <a:t>Умения делать умозаключения, выводы, обобщения, классифицировать;</a:t>
            </a:r>
          </a:p>
          <a:p>
            <a:r>
              <a:rPr lang="ru-RU" dirty="0" smtClean="0"/>
              <a:t>Багаж ЗУН;</a:t>
            </a:r>
          </a:p>
          <a:p>
            <a:r>
              <a:rPr lang="ru-RU" dirty="0" smtClean="0"/>
              <a:t>Умение устанавливать контакты с сверстниками, взрослыми (социализация).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35910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Качества, которыми должен обладать ребенок.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Внимание, способность к длительному сосредоточению(15-20 мин.);</a:t>
            </a:r>
          </a:p>
          <a:p>
            <a:r>
              <a:rPr lang="ru-RU" dirty="0" smtClean="0"/>
              <a:t>Хорошая память;</a:t>
            </a:r>
          </a:p>
          <a:p>
            <a:r>
              <a:rPr lang="ru-RU" dirty="0" smtClean="0"/>
              <a:t>Сообразительность;</a:t>
            </a:r>
          </a:p>
          <a:p>
            <a:r>
              <a:rPr lang="ru-RU" dirty="0" smtClean="0"/>
              <a:t>Любознательность;</a:t>
            </a:r>
          </a:p>
          <a:p>
            <a:r>
              <a:rPr lang="ru-RU" dirty="0" smtClean="0"/>
              <a:t>Развитое воображение;</a:t>
            </a:r>
          </a:p>
          <a:p>
            <a:r>
              <a:rPr lang="ru-RU" dirty="0" smtClean="0"/>
              <a:t>Физическая ловкость, выносливость;</a:t>
            </a:r>
          </a:p>
          <a:p>
            <a:r>
              <a:rPr lang="ru-RU" dirty="0" smtClean="0"/>
              <a:t>Произвольность, организованность, аккуратность;</a:t>
            </a:r>
          </a:p>
          <a:p>
            <a:r>
              <a:rPr lang="ru-RU" dirty="0" smtClean="0"/>
              <a:t>Дружелюбие,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1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Школьная готовность.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Умение понимать учебную задачу;</a:t>
            </a:r>
          </a:p>
          <a:p>
            <a:r>
              <a:rPr lang="ru-RU" dirty="0" smtClean="0"/>
              <a:t>Произвольность внимания;</a:t>
            </a:r>
          </a:p>
          <a:p>
            <a:r>
              <a:rPr lang="ru-RU" dirty="0" smtClean="0"/>
              <a:t>Умение планировать и контролировать свою деятельность;</a:t>
            </a:r>
          </a:p>
          <a:p>
            <a:r>
              <a:rPr lang="ru-RU" dirty="0" smtClean="0"/>
              <a:t>Развитая речь;</a:t>
            </a:r>
          </a:p>
          <a:p>
            <a:r>
              <a:rPr lang="ru-RU" dirty="0" smtClean="0"/>
              <a:t>Умение жить в коллективе;</a:t>
            </a:r>
          </a:p>
          <a:p>
            <a:r>
              <a:rPr lang="ru-RU" dirty="0" smtClean="0"/>
              <a:t>Физическое здоровье;</a:t>
            </a:r>
          </a:p>
          <a:p>
            <a:r>
              <a:rPr lang="ru-RU" dirty="0" smtClean="0"/>
              <a:t>Развитая моторика.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54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и упражнения необходимые для развития.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«Найди предмет».</a:t>
            </a:r>
          </a:p>
          <a:p>
            <a:r>
              <a:rPr lang="ru-RU" dirty="0" smtClean="0"/>
              <a:t>«Что изменилось?»</a:t>
            </a:r>
          </a:p>
          <a:p>
            <a:r>
              <a:rPr lang="ru-RU" dirty="0" smtClean="0"/>
              <a:t>Загадки.</a:t>
            </a:r>
          </a:p>
          <a:p>
            <a:r>
              <a:rPr lang="ru-RU" dirty="0" smtClean="0"/>
              <a:t>«Четвертый лишний».</a:t>
            </a:r>
          </a:p>
          <a:p>
            <a:r>
              <a:rPr lang="ru-RU" dirty="0" smtClean="0"/>
              <a:t>«Ответь одним словом».</a:t>
            </a:r>
          </a:p>
          <a:p>
            <a:r>
              <a:rPr lang="ru-RU" dirty="0" smtClean="0"/>
              <a:t>«Живое – неживое».</a:t>
            </a:r>
          </a:p>
          <a:p>
            <a:r>
              <a:rPr lang="ru-RU" dirty="0" smtClean="0"/>
              <a:t>«Когда это бывает?»</a:t>
            </a:r>
          </a:p>
          <a:p>
            <a:r>
              <a:rPr lang="ru-RU" dirty="0" smtClean="0"/>
              <a:t>«Закончи слово».</a:t>
            </a:r>
          </a:p>
          <a:p>
            <a:r>
              <a:rPr lang="ru-RU" dirty="0" smtClean="0"/>
              <a:t>«Дорисуй предмет».</a:t>
            </a:r>
          </a:p>
          <a:p>
            <a:r>
              <a:rPr lang="ru-RU" dirty="0" smtClean="0"/>
              <a:t>«Продолжи узор».</a:t>
            </a:r>
          </a:p>
          <a:p>
            <a:r>
              <a:rPr lang="ru-RU" dirty="0" smtClean="0"/>
              <a:t>«Придумай предложение, рассказ»</a:t>
            </a:r>
          </a:p>
          <a:p>
            <a:r>
              <a:rPr lang="ru-RU" dirty="0" smtClean="0"/>
              <a:t>«Заучивание стихотворений»</a:t>
            </a:r>
          </a:p>
          <a:p>
            <a:r>
              <a:rPr lang="ru-RU" dirty="0" smtClean="0"/>
              <a:t>«Перескажи ….»</a:t>
            </a:r>
          </a:p>
          <a:p>
            <a:r>
              <a:rPr lang="ru-RU" dirty="0" smtClean="0"/>
              <a:t>«Классификация»</a:t>
            </a:r>
          </a:p>
          <a:p>
            <a:r>
              <a:rPr lang="ru-RU" dirty="0" smtClean="0"/>
              <a:t>Ориентировка в пространстве, во времени.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1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Составила заведующий Е.М.Аникина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60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225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Что такое готовность к школе?</vt:lpstr>
      <vt:lpstr>Психологическая готовность к школе.</vt:lpstr>
      <vt:lpstr>Качества, которыми должен обладать ребенок.</vt:lpstr>
      <vt:lpstr>Школьная готовность.</vt:lpstr>
      <vt:lpstr>Игры и упражнения необходимые для развития.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готовность к школе?</dc:title>
  <dc:creator>user</dc:creator>
  <cp:lastModifiedBy>user</cp:lastModifiedBy>
  <cp:revision>6</cp:revision>
  <dcterms:created xsi:type="dcterms:W3CDTF">2015-01-28T14:50:05Z</dcterms:created>
  <dcterms:modified xsi:type="dcterms:W3CDTF">2019-02-22T08:54:12Z</dcterms:modified>
</cp:coreProperties>
</file>