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60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</a:t>
            </a:r>
            <a:br>
              <a:rPr lang="ru-RU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разговорной </a:t>
            </a:r>
            <a:r>
              <a:rPr lang="ru-RU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</a:t>
            </a:r>
            <a:r>
              <a:rPr lang="ru-RU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</a:pPr>
            <a:r>
              <a:rPr lang="ru-RU" sz="20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логопед:</a:t>
            </a:r>
          </a:p>
          <a:p>
            <a:pPr lvl="0" algn="r"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</a:pPr>
            <a:r>
              <a:rPr lang="ru-RU" sz="20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Римма Валерьевна Березовская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ощущения вызвал у Вас мастер- класс ?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Пригодятся Вам полученные знания в профессиональной деятельности ?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всех за участие!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1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344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навыков разговорной речи в повседневной жизни»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мастер – класса формированию навыков разговорной речи 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участников мастер-класса с приемами формирования навыков разговорной речи в повседневной жизни.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Повысить уровень психолого-педагогической компетентности педагогов.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Вызвать у участников интерес к использованию различных игр в практической работе с детьми.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4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344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навыков разговорной речи в повседневной жизни»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73" y="1973263"/>
            <a:ext cx="5779414" cy="4148137"/>
          </a:xfrm>
        </p:spPr>
      </p:pic>
    </p:spTree>
    <p:extLst>
      <p:ext uri="{BB962C8B-B14F-4D97-AF65-F5344CB8AC3E}">
        <p14:creationId xmlns:p14="http://schemas.microsoft.com/office/powerpoint/2010/main" val="20359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344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навыков разговорной речи в повседневной жизни»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296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Правильно: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вступать в общение (уметь и знать, когда и как можно начать разговор со знакомым и незнакомым человеком, занятым, разговаривающим с другим человеком);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поддерживать и завершать общение (учитывать условия и ситуацию общения; слушать и слышать собеседника; проявлять инициативу в общении, соглашаться или возражать, спрашивать, отвечать);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говорить выразительно в нормальном темпе, пользоваться интонацией диалога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Речевой этикет.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речевой этикет включают: обращение, знакомство, приветствие, просьба. А также: согласие и отказ, поздравление, благодарность, прощание и др. 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Общаться в паре, группе из 3-5 человек, в коллективе.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Общаться для планирования совместных действий, достижения результатов и их обсуждения, участвовать в обсуждении определенной темы.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Неречевое (невербальное) общение  – уместное использование мимики, жестов.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8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344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навыков разговорной речи в повседневной жизни»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46764"/>
            <a:ext cx="4938712" cy="36217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812296"/>
            <a:ext cx="4937125" cy="20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мир»</a:t>
            </a:r>
            <a:b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«Товары для малышей»</a:t>
            </a:r>
            <a:endParaRPr lang="ru-RU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19300"/>
            <a:ext cx="4938712" cy="38497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эффективный прием —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детей разных возрастов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посещения другой группы. Гости расспрашивают об игрушках маленьких хозяев, о книгах и т. д.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мир»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«Умные книжки»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08200"/>
            <a:ext cx="4938712" cy="37608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начальных форм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речи-общение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организует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рассматривание картинок, детских рисунков, книг.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Побудить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определенную тему могут небольшие рассказы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 он наблюдал в трамвае, что интересного видел в другом детском саду), которые вызывают в памяти детей аналогичные воспоминания, активизируют их суждения и оценки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Игра-перевоплощение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Заколдованный лес»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«Одежда и обувь»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945315"/>
            <a:ext cx="4816475" cy="39237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словесных поручений.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приеме педагог дает детям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словесной просьбы, иногда предлагает ребенку повторить, выясняя, запомнил ли он фразу. Эти поручения способствуют закреплению форм вежливой речи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«Поручение»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мир»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и активный отдых»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845735"/>
            <a:ext cx="4938712" cy="40233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возможности для речевого общения предоставляют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детей, их труд.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Ролевые игры «в семью», «в детский сад», «в магазин», позднее — «в школу», а также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тематику закрепляют навыки разговорной речи, знакомят с профессиональной лексикой. Педагог должен способствовать углублению содержания игр с такими атрибутами, как телефон, радио, справочное бюро, касса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«Заказ такси по телефону»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8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490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Times New Roman</vt:lpstr>
      <vt:lpstr>Ретро</vt:lpstr>
      <vt:lpstr>        Мастер - класс  «Формирование навыков разговорной речи в повседневной жизни» </vt:lpstr>
      <vt:lpstr>«Формирование навыков разговорной речи в повседневной жизни»</vt:lpstr>
      <vt:lpstr>«Формирование навыков разговорной речи в повседневной жизни»</vt:lpstr>
      <vt:lpstr>«Формирование навыков разговорной речи в повседневной жизни»</vt:lpstr>
      <vt:lpstr>«Формирование навыков разговорной речи в повседневной жизни»</vt:lpstr>
      <vt:lpstr> «Детский мир»  «Товары для малышей»</vt:lpstr>
      <vt:lpstr>«Детский мир»  «Умные книжки»</vt:lpstr>
      <vt:lpstr>«Детский мир»  «Одежда и обувь»</vt:lpstr>
      <vt:lpstr>«Детский мир»  «Спорт и активный отдых»</vt:lpstr>
      <vt:lpstr>Какие ощущения вызвал у Вас мастер- класс ?  Пригодятся Вам полученные знания в профессиональной деятельности ?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 ТЫ и Я</dc:creator>
  <cp:lastModifiedBy>СЕМЬЯ ТЫ и Я</cp:lastModifiedBy>
  <cp:revision>11</cp:revision>
  <dcterms:created xsi:type="dcterms:W3CDTF">2016-10-30T16:43:12Z</dcterms:created>
  <dcterms:modified xsi:type="dcterms:W3CDTF">2016-10-30T18:25:59Z</dcterms:modified>
</cp:coreProperties>
</file>