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310" r:id="rId4"/>
    <p:sldId id="295" r:id="rId5"/>
    <p:sldId id="303" r:id="rId6"/>
    <p:sldId id="304" r:id="rId7"/>
    <p:sldId id="306" r:id="rId8"/>
    <p:sldId id="305" r:id="rId9"/>
    <p:sldId id="307" r:id="rId10"/>
    <p:sldId id="308" r:id="rId11"/>
    <p:sldId id="292" r:id="rId12"/>
    <p:sldId id="309" r:id="rId13"/>
    <p:sldId id="29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0"/>
    <a:srgbClr val="F6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4" autoAdjust="0"/>
    <p:restoredTop sz="94660"/>
  </p:normalViewPr>
  <p:slideViewPr>
    <p:cSldViewPr>
      <p:cViewPr varScale="1">
        <p:scale>
          <a:sx n="104" d="100"/>
          <a:sy n="104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260648"/>
            <a:ext cx="8640960" cy="62646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1030" name="Picture 6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2" cstate="print"/>
          <a:srcRect l="5560" t="54200" b="8001"/>
          <a:stretch>
            <a:fillRect/>
          </a:stretch>
        </p:blipFill>
        <p:spPr bwMode="auto">
          <a:xfrm>
            <a:off x="1619672" y="3212976"/>
            <a:ext cx="4892433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Горизонтальный свиток 13"/>
          <p:cNvSpPr/>
          <p:nvPr/>
        </p:nvSpPr>
        <p:spPr>
          <a:xfrm>
            <a:off x="4860032" y="5373216"/>
            <a:ext cx="3672408" cy="100811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Римма Валерьевна Березовская,</a:t>
            </a: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учитель – логопед.</a:t>
            </a:r>
          </a:p>
        </p:txBody>
      </p:sp>
      <p:sp>
        <p:nvSpPr>
          <p:cNvPr id="10" name="Овал 9"/>
          <p:cNvSpPr/>
          <p:nvPr/>
        </p:nvSpPr>
        <p:spPr>
          <a:xfrm rot="20977994">
            <a:off x="6994806" y="3626624"/>
            <a:ext cx="648072" cy="5760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 rot="1114218">
            <a:off x="6647135" y="3274954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itchFamily="18" charset="0"/>
              </a:rPr>
              <a:t>Л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 rot="20249108">
            <a:off x="3217436" y="2306991"/>
            <a:ext cx="648072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eorgia" pitchFamily="18" charset="0"/>
              </a:rPr>
              <a:t>Р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 rot="856340">
            <a:off x="1030250" y="5290131"/>
            <a:ext cx="562702" cy="5462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itchFamily="18" charset="0"/>
              </a:rPr>
              <a:t>Ш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59632" y="548680"/>
            <a:ext cx="6840760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Игровые технологии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формирования звукопроизношения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детей дошкольного возраста.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404664"/>
            <a:ext cx="8784976" cy="6264696"/>
          </a:xfrm>
          <a:prstGeom prst="roundRect">
            <a:avLst/>
          </a:prstGeom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Развивающий модуль «Куб - трансформер».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99592" y="404665"/>
            <a:ext cx="7560840" cy="91940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Игровые технологии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формирования звукопроизношения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 детей дошкольного возраста.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семья ТЫ и Я\Desktop\IMG_20181113_085626.jpg"/>
          <p:cNvPicPr/>
          <p:nvPr/>
        </p:nvPicPr>
        <p:blipFill>
          <a:blip r:embed="rId2" cstate="print"/>
          <a:srcRect t="28468" r="17447" b="26693"/>
          <a:stretch>
            <a:fillRect/>
          </a:stretch>
        </p:blipFill>
        <p:spPr bwMode="auto">
          <a:xfrm>
            <a:off x="827584" y="1988840"/>
            <a:ext cx="26642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семья ТЫ и Я\Desktop\IMG_20181113_085647.jpg"/>
          <p:cNvPicPr/>
          <p:nvPr/>
        </p:nvPicPr>
        <p:blipFill>
          <a:blip r:embed="rId3" cstate="print"/>
          <a:srcRect t="29516" b="26210"/>
          <a:stretch>
            <a:fillRect/>
          </a:stretch>
        </p:blipFill>
        <p:spPr bwMode="auto">
          <a:xfrm>
            <a:off x="5220072" y="2060848"/>
            <a:ext cx="3111967" cy="250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семья ТЫ и Я\Desktop\IMG_20181113_085611.jpg"/>
          <p:cNvPicPr/>
          <p:nvPr/>
        </p:nvPicPr>
        <p:blipFill>
          <a:blip r:embed="rId4" cstate="print"/>
          <a:srcRect t="24597" r="14581" b="25403"/>
          <a:stretch>
            <a:fillRect/>
          </a:stretch>
        </p:blipFill>
        <p:spPr bwMode="auto">
          <a:xfrm>
            <a:off x="3059832" y="3573016"/>
            <a:ext cx="2664296" cy="278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404664"/>
            <a:ext cx="8784976" cy="6264696"/>
          </a:xfrm>
          <a:prstGeom prst="roundRect">
            <a:avLst/>
          </a:prstGeom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Georgia" pitchFamily="18" charset="0"/>
            </a:endParaRPr>
          </a:p>
        </p:txBody>
      </p:sp>
      <p:pic>
        <p:nvPicPr>
          <p:cNvPr id="7" name="Picture 2" descr="http://new-clothing-shop.ru/images/1013438509.jpg"/>
          <p:cNvPicPr>
            <a:picLocks noChangeAspect="1" noChangeArrowheads="1"/>
          </p:cNvPicPr>
          <p:nvPr/>
        </p:nvPicPr>
        <p:blipFill>
          <a:blip r:embed="rId2" cstate="print"/>
          <a:srcRect t="17949" b="9692"/>
          <a:stretch>
            <a:fillRect/>
          </a:stretch>
        </p:blipFill>
        <p:spPr bwMode="auto">
          <a:xfrm>
            <a:off x="755575" y="1556792"/>
            <a:ext cx="3280379" cy="27363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99592" y="332657"/>
            <a:ext cx="7128792" cy="91940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Игровые технологии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формирования звукопроизношения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 детей дошкольного возраста.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zoozel.ru/gallery/images/749515_teremok-skazka-medv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3168352" cy="2765762"/>
          </a:xfrm>
          <a:prstGeom prst="rect">
            <a:avLst/>
          </a:prstGeom>
          <a:noFill/>
        </p:spPr>
      </p:pic>
      <p:pic>
        <p:nvPicPr>
          <p:cNvPr id="9" name="Рисунок 8" descr="https://pics.clipartpng.com/Two_Man_Crosscut_Saw_PNG_Clip_Art-2326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509120"/>
            <a:ext cx="5581650" cy="151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404664"/>
            <a:ext cx="8784976" cy="6264696"/>
          </a:xfrm>
          <a:prstGeom prst="roundRect">
            <a:avLst/>
          </a:prstGeom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 игровых технологий формирования звукопроизношения у детей дошкольного возраста: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повышение активности ребенка посредством включения его в игровую ситуацию;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формирование игровой мотивации, способствующей развитию самоконтроля;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оптимальность коррекционного процесса;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повышение  уровня речевой готовности к 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школе 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99592" y="404665"/>
            <a:ext cx="7560840" cy="91940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Игровые технологии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формирования звукопроизношения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 детей дошкольного возраста.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2" cstate="print"/>
          <a:srcRect l="25822" b="75850"/>
          <a:stretch>
            <a:fillRect/>
          </a:stretch>
        </p:blipFill>
        <p:spPr bwMode="auto">
          <a:xfrm>
            <a:off x="2555776" y="4293096"/>
            <a:ext cx="434401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260648"/>
            <a:ext cx="8640960" cy="62646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1030" name="Picture 6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2" cstate="print"/>
          <a:srcRect l="5560" t="54200" b="8001"/>
          <a:stretch>
            <a:fillRect/>
          </a:stretch>
        </p:blipFill>
        <p:spPr bwMode="auto">
          <a:xfrm>
            <a:off x="1763688" y="3212976"/>
            <a:ext cx="4892433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вал 9"/>
          <p:cNvSpPr/>
          <p:nvPr/>
        </p:nvSpPr>
        <p:spPr>
          <a:xfrm rot="20977994">
            <a:off x="6994806" y="3626624"/>
            <a:ext cx="648072" cy="5760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 rot="1114218">
            <a:off x="6647135" y="3274954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itchFamily="18" charset="0"/>
              </a:rPr>
              <a:t>Л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 rot="20249108">
            <a:off x="3217436" y="2306991"/>
            <a:ext cx="648072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eorgia" pitchFamily="18" charset="0"/>
              </a:rPr>
              <a:t>Р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 rot="856340">
            <a:off x="1030250" y="5290131"/>
            <a:ext cx="562702" cy="5462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itchFamily="18" charset="0"/>
              </a:rPr>
              <a:t>Ш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63688" y="836712"/>
            <a:ext cx="5544616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404664"/>
            <a:ext cx="8784976" cy="6264696"/>
          </a:xfrm>
          <a:prstGeom prst="roundRect">
            <a:avLst/>
          </a:prstGeom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–это вид деятельности детей  в условных ситуациях, направленных на воссоздание и усвоение общественного опыта, в котором складывается и совершенствуется  самоуправление поведением.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это совокупность форм, методов, приемов и средств, применяемых в какой-либо деятельности.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Игровые  технологии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организация педагогического процесса в форме различных педагогических игр.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последовательная деятельность педагога по: отбору, разработке, подготовке игр; включению детей в игровую деятельность; осуществлению самой игры; подведению итогов, результатов игровой деятельности.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99592" y="332656"/>
            <a:ext cx="7560840" cy="91940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Игровые технологии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формирования звукопроизношения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 детей дошкольного возраста.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2" cstate="print"/>
          <a:srcRect l="25822" b="75850"/>
          <a:stretch>
            <a:fillRect/>
          </a:stretch>
        </p:blipFill>
        <p:spPr bwMode="auto">
          <a:xfrm>
            <a:off x="3059832" y="4941168"/>
            <a:ext cx="446449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404664"/>
            <a:ext cx="8784976" cy="6264696"/>
          </a:xfrm>
          <a:prstGeom prst="roundRect">
            <a:avLst/>
          </a:prstGeom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игр, применяемых в игровых технологиях: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виду деятельности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двигательные, интеллектуальные, психологические ;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характеру педагогического процесса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обучающие, тренировочные, контролирующие, познавательные, воспитательные, развивающие, диагностические;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характеру игровой методики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игры с правилами; игры с правилами, устанавливаемыми по ходу игры; игры, где одна часть правил задана условиями игры, а устанавливается в зависимости от её хода;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содержанию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музыкальные, математические, логические и т. д.;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игровому оборудованию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настольные, компьютерные, театрализованные, сюжетно-ролевые, и т. д.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99592" y="404665"/>
            <a:ext cx="7560840" cy="91940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Игровые технологии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формирования звукопроизношения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 детей дошкольного возраста.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404664"/>
            <a:ext cx="8784976" cy="6264696"/>
          </a:xfrm>
          <a:prstGeom prst="roundRect">
            <a:avLst/>
          </a:prstGeom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Целевые ориентиры  игровых технологий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создание полноценной мотивационной основы для формирования навыков и умений деятельности в зависимости от условий функционирования дошкольного учреждения и уровня развития детей.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Игровые технологии направлены на оптимизацию процесса обучения. 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Главный компонент игровых технологий — непосредственно систематическое общение педагога и детей.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99592" y="404665"/>
            <a:ext cx="7560840" cy="91940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Игровые технологии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формирования звукопроизношения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 детей дошкольного возраста.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2" cstate="print"/>
          <a:srcRect l="25822" b="75850"/>
          <a:stretch>
            <a:fillRect/>
          </a:stretch>
        </p:blipFill>
        <p:spPr bwMode="auto">
          <a:xfrm>
            <a:off x="2555776" y="4797152"/>
            <a:ext cx="434401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404664"/>
            <a:ext cx="8784976" cy="6264696"/>
          </a:xfrm>
          <a:prstGeom prst="roundRect">
            <a:avLst/>
          </a:prstGeom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этапы реализации игровых технологий: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Постановка цели в форме игровой задачи.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Деятельность по правилам игры.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Материал как средство игры.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Игровой результат.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99592" y="404665"/>
            <a:ext cx="7560840" cy="91940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Игровые технологии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формирования звукопроизношения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 детей дошкольного возраста.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2" cstate="print"/>
          <a:srcRect l="25822" b="75850"/>
          <a:stretch>
            <a:fillRect/>
          </a:stretch>
        </p:blipFill>
        <p:spPr bwMode="auto">
          <a:xfrm>
            <a:off x="2555776" y="4293096"/>
            <a:ext cx="434401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404664"/>
            <a:ext cx="8784976" cy="6264696"/>
          </a:xfrm>
          <a:prstGeom prst="roundRect">
            <a:avLst/>
          </a:prstGeom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игровых технологий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социализация, коммуникация и самореализация;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представлений об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окружающем мире;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психотерапевтическая функция;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диагностическая функция;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коррекционная функция и др.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99592" y="404665"/>
            <a:ext cx="7560840" cy="91940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Игровые технологии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формирования звукопроизношения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 детей дошкольного возраста.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2" cstate="print"/>
          <a:srcRect l="25822" b="75850"/>
          <a:stretch>
            <a:fillRect/>
          </a:stretch>
        </p:blipFill>
        <p:spPr bwMode="auto">
          <a:xfrm>
            <a:off x="2555776" y="4293096"/>
            <a:ext cx="434401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404664"/>
            <a:ext cx="8784976" cy="6264696"/>
          </a:xfrm>
          <a:prstGeom prst="roundRect">
            <a:avLst/>
          </a:prstGeom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развивающих игр Б.П. Никитина.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99592" y="404665"/>
            <a:ext cx="7560840" cy="91940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Игровые технологии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формирования звукопроизношения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 детей дошкольного возраста.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o-krohe.ru/images/article/orig/2017/08/razvivayushchie-igrushki-dlya-detej-8.jpg"/>
          <p:cNvPicPr/>
          <p:nvPr/>
        </p:nvPicPr>
        <p:blipFill>
          <a:blip r:embed="rId2" cstate="print"/>
          <a:srcRect l="7023" t="22945" r="7988" b="6119"/>
          <a:stretch>
            <a:fillRect/>
          </a:stretch>
        </p:blipFill>
        <p:spPr bwMode="auto">
          <a:xfrm>
            <a:off x="1403648" y="2276872"/>
            <a:ext cx="640871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404664"/>
            <a:ext cx="8784976" cy="6264696"/>
          </a:xfrm>
          <a:prstGeom prst="roundRect">
            <a:avLst/>
          </a:prstGeom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Кубики  Н. А. Зайцева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99592" y="404665"/>
            <a:ext cx="7560840" cy="91940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Игровые технологии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формирования звукопроизношения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 детей дошкольного возраста.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intellect96.ru/wp-content/uploads/2016/02/kubiki-2.jpg"/>
          <p:cNvPicPr/>
          <p:nvPr/>
        </p:nvPicPr>
        <p:blipFill>
          <a:blip r:embed="rId2" cstate="print"/>
          <a:srcRect t="6876"/>
          <a:stretch>
            <a:fillRect/>
          </a:stretch>
        </p:blipFill>
        <p:spPr bwMode="auto">
          <a:xfrm>
            <a:off x="1259632" y="2132856"/>
            <a:ext cx="6552728" cy="407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404664"/>
            <a:ext cx="8784976" cy="6264696"/>
          </a:xfrm>
          <a:prstGeom prst="roundRect">
            <a:avLst/>
          </a:prstGeom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Кубики  Е. В. Чаплыгина.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99592" y="404665"/>
            <a:ext cx="7560840" cy="91940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Игровые технологии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формирования звукопроизношения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 детей дошкольного возраста.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umnitsa.by/image/data/kubiki/d9b66c7f2b28d36f04653fffe5aa4f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89650"/>
            <a:ext cx="6552728" cy="3945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505</Words>
  <Application>Microsoft Office PowerPoint</Application>
  <PresentationFormat>Экран (4:3)</PresentationFormat>
  <Paragraphs>184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132</dc:creator>
  <cp:lastModifiedBy>семья ТЫ и Я</cp:lastModifiedBy>
  <cp:revision>202</cp:revision>
  <dcterms:created xsi:type="dcterms:W3CDTF">2017-04-21T22:11:46Z</dcterms:created>
  <dcterms:modified xsi:type="dcterms:W3CDTF">2018-11-13T12:17:08Z</dcterms:modified>
</cp:coreProperties>
</file>