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82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74" r:id="rId14"/>
    <p:sldId id="275" r:id="rId15"/>
    <p:sldId id="276" r:id="rId16"/>
    <p:sldId id="278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66"/>
    <a:srgbClr val="FF66FF"/>
    <a:srgbClr val="FFFF00"/>
    <a:srgbClr val="FFFF66"/>
    <a:srgbClr val="99FF99"/>
    <a:srgbClr val="007DDA"/>
    <a:srgbClr val="170262"/>
    <a:srgbClr val="112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94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853B-D428-46F9-B000-D61D54129018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89A4-614F-4513-A573-37B12EFA3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853B-D428-46F9-B000-D61D54129018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89A4-614F-4513-A573-37B12EFA3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853B-D428-46F9-B000-D61D54129018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89A4-614F-4513-A573-37B12EFA3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853B-D428-46F9-B000-D61D54129018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89A4-614F-4513-A573-37B12EFA3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853B-D428-46F9-B000-D61D54129018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89A4-614F-4513-A573-37B12EFA3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853B-D428-46F9-B000-D61D54129018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89A4-614F-4513-A573-37B12EFA3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853B-D428-46F9-B000-D61D54129018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89A4-614F-4513-A573-37B12EFA3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853B-D428-46F9-B000-D61D54129018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89A4-614F-4513-A573-37B12EFA3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853B-D428-46F9-B000-D61D54129018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89A4-614F-4513-A573-37B12EFA3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853B-D428-46F9-B000-D61D54129018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89A4-614F-4513-A573-37B12EFA3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853B-D428-46F9-B000-D61D54129018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89A4-614F-4513-A573-37B12EFA3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1853B-D428-46F9-B000-D61D54129018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089A4-614F-4513-A573-37B12EFA3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2.wav"/><Relationship Id="rId7" Type="http://schemas.openxmlformats.org/officeDocument/2006/relationships/image" Target="../media/image15.png"/><Relationship Id="rId2" Type="http://schemas.openxmlformats.org/officeDocument/2006/relationships/audio" Target="../media/audio11.wav"/><Relationship Id="rId1" Type="http://schemas.openxmlformats.org/officeDocument/2006/relationships/audio" Target="../media/audio10.wav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8.png"/><Relationship Id="rId4" Type="http://schemas.openxmlformats.org/officeDocument/2006/relationships/audio" Target="../media/audio13.wav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6.wav"/><Relationship Id="rId1" Type="http://schemas.openxmlformats.org/officeDocument/2006/relationships/audio" Target="../media/audio15.wav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file:///D:\&#1054;&#1082;&#1089;&#1072;&#1085;&#1072;\1%20&#1089;&#1072;&#1076;\&#1086;&#1090;&#1082;&#1088;&#1099;&#1090;&#1086;&#1077;%20&#1084;&#1072;&#1090;&#1077;&#1084;&#1072;&#1090;&#1080;&#1082;&#1072;\&#1060;&#1059;&#1058;&#1040;&#1046;%20&#1086;&#1073;&#1088;&#1072;&#1090;&#1085;&#1099;&#1081;%20&#1086;&#1090;&#1089;&#1095;&#1105;&#1090;%20&#1086;&#1090;%2010%20&#1076;&#1086;%201.mp4" TargetMode="External"/><Relationship Id="rId7" Type="http://schemas.openxmlformats.org/officeDocument/2006/relationships/image" Target="../media/image8.png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59;&#1047;&#1067;&#1050;&#1040;\&#1087;&#1086;&#1087;&#1089;&#1072;\&#1047;\&#1047;&#1077;&#1084;&#1083;&#1103;&#1085;&#1077;\&#1047;&#1077;&#1084;&#1083;&#1103;&#1085;&#1077;%20-%20&#1058;&#1088;&#1072;&#1074;&#1072;%20&#1091;%20&#1076;&#1086;&#1084;&#1072;.mp3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0" t="-5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8136904" cy="244827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ИНТЕРАКТИВНАЯ ИГРА ПО МАТЕМАТИКЕ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«КОСМИЧЕСКОЕ ПУТЕШЕСТВИЕ»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8489032" cy="12241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Ужурский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детский сад №1 «Росинка»»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4672" y="6237312"/>
            <a:ext cx="7135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Воспитатель: Миндарова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Валентина Александровна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allpaperstock.net/wallpapers/thumbs1/114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8253"/>
            <a:ext cx="9144000" cy="6876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илунение">
            <a:hlinkClick r:id="" action="ppaction://media"/>
          </p:cNvPr>
          <p:cNvPicPr>
            <a:picLocks noRot="1" noChangeAspect="1"/>
          </p:cNvPicPr>
          <p:nvPr>
            <a:wavAudioFile r:embed="rId1" name="прилунение"/>
          </p:nvPr>
        </p:nvPicPr>
        <p:blipFill>
          <a:blip r:embed="rId4" cstate="email"/>
          <a:stretch>
            <a:fillRect/>
          </a:stretch>
        </p:blipFill>
        <p:spPr>
          <a:xfrm>
            <a:off x="7740352" y="188640"/>
            <a:ext cx="1016496" cy="1016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DDA"/>
            </a:gs>
            <a:gs pos="50000">
              <a:srgbClr val="11299F"/>
            </a:gs>
            <a:gs pos="100000">
              <a:srgbClr val="17026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iftpic.ru/wp-content/uploads/2017/04/prikolnaya-kartinka-s-1-maya-1068x138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42478" y="0"/>
            <a:ext cx="5653858" cy="6858000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24" name="Группа 23"/>
          <p:cNvGrpSpPr/>
          <p:nvPr/>
        </p:nvGrpSpPr>
        <p:grpSpPr>
          <a:xfrm>
            <a:off x="7452320" y="764704"/>
            <a:ext cx="1368152" cy="5688632"/>
            <a:chOff x="7452320" y="836712"/>
            <a:chExt cx="1368152" cy="5400600"/>
          </a:xfrm>
        </p:grpSpPr>
        <p:sp>
          <p:nvSpPr>
            <p:cNvPr id="7" name="4-конечная звезда 6"/>
            <p:cNvSpPr/>
            <p:nvPr/>
          </p:nvSpPr>
          <p:spPr>
            <a:xfrm>
              <a:off x="8532440" y="836712"/>
              <a:ext cx="216024" cy="216024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4-конечная звезда 7"/>
            <p:cNvSpPr/>
            <p:nvPr/>
          </p:nvSpPr>
          <p:spPr>
            <a:xfrm>
              <a:off x="7812360" y="3789040"/>
              <a:ext cx="144016" cy="144016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4-конечная звезда 8"/>
            <p:cNvSpPr/>
            <p:nvPr/>
          </p:nvSpPr>
          <p:spPr>
            <a:xfrm>
              <a:off x="8532440" y="6093296"/>
              <a:ext cx="144016" cy="144016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8-конечная звезда 11"/>
            <p:cNvSpPr/>
            <p:nvPr/>
          </p:nvSpPr>
          <p:spPr>
            <a:xfrm>
              <a:off x="8316416" y="2420888"/>
              <a:ext cx="288032" cy="288032"/>
            </a:xfrm>
            <a:prstGeom prst="star8">
              <a:avLst>
                <a:gd name="adj" fmla="val 133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8-конечная звезда 13"/>
            <p:cNvSpPr/>
            <p:nvPr/>
          </p:nvSpPr>
          <p:spPr>
            <a:xfrm>
              <a:off x="7452320" y="5445224"/>
              <a:ext cx="360040" cy="360040"/>
            </a:xfrm>
            <a:prstGeom prst="star8">
              <a:avLst>
                <a:gd name="adj" fmla="val 133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Блок-схема: узел 16"/>
            <p:cNvSpPr/>
            <p:nvPr/>
          </p:nvSpPr>
          <p:spPr>
            <a:xfrm>
              <a:off x="7740352" y="1052736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Блок-схема: узел 17"/>
            <p:cNvSpPr/>
            <p:nvPr/>
          </p:nvSpPr>
          <p:spPr>
            <a:xfrm>
              <a:off x="7812360" y="2996952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Блок-схема: узел 20"/>
            <p:cNvSpPr/>
            <p:nvPr/>
          </p:nvSpPr>
          <p:spPr>
            <a:xfrm>
              <a:off x="8244408" y="5013176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Блок-схема: узел 21"/>
            <p:cNvSpPr/>
            <p:nvPr/>
          </p:nvSpPr>
          <p:spPr>
            <a:xfrm>
              <a:off x="8748464" y="3501008"/>
              <a:ext cx="72008" cy="72008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4-конечная звезда 25"/>
          <p:cNvSpPr/>
          <p:nvPr/>
        </p:nvSpPr>
        <p:spPr>
          <a:xfrm flipH="1" flipV="1">
            <a:off x="7847856" y="6021288"/>
            <a:ext cx="216024" cy="216024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4-конечная звезда 26"/>
          <p:cNvSpPr/>
          <p:nvPr/>
        </p:nvSpPr>
        <p:spPr>
          <a:xfrm flipH="1" flipV="1">
            <a:off x="8639944" y="3140968"/>
            <a:ext cx="144016" cy="144016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4-конечная звезда 27"/>
          <p:cNvSpPr/>
          <p:nvPr/>
        </p:nvSpPr>
        <p:spPr>
          <a:xfrm flipH="1" flipV="1">
            <a:off x="7919864" y="836712"/>
            <a:ext cx="144016" cy="144016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8-конечная звезда 28"/>
          <p:cNvSpPr/>
          <p:nvPr/>
        </p:nvSpPr>
        <p:spPr>
          <a:xfrm flipH="1" flipV="1">
            <a:off x="7991872" y="4365104"/>
            <a:ext cx="288032" cy="288032"/>
          </a:xfrm>
          <a:prstGeom prst="star8">
            <a:avLst>
              <a:gd name="adj" fmla="val 133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8-конечная звезда 29"/>
          <p:cNvSpPr/>
          <p:nvPr/>
        </p:nvSpPr>
        <p:spPr>
          <a:xfrm flipH="1" flipV="1">
            <a:off x="8783960" y="1268760"/>
            <a:ext cx="360040" cy="360040"/>
          </a:xfrm>
          <a:prstGeom prst="star8">
            <a:avLst>
              <a:gd name="adj" fmla="val 133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 flipH="1" flipV="1">
            <a:off x="8711952" y="5877272"/>
            <a:ext cx="144016" cy="144016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 flipH="1" flipV="1">
            <a:off x="8639944" y="3933056"/>
            <a:ext cx="144016" cy="144016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 flipH="1" flipV="1">
            <a:off x="8207896" y="1916832"/>
            <a:ext cx="144016" cy="144016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 flipH="1" flipV="1">
            <a:off x="7775848" y="3501008"/>
            <a:ext cx="72008" cy="72008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Группа 44"/>
          <p:cNvGrpSpPr/>
          <p:nvPr/>
        </p:nvGrpSpPr>
        <p:grpSpPr>
          <a:xfrm>
            <a:off x="155575" y="-144463"/>
            <a:ext cx="2040161" cy="6093743"/>
            <a:chOff x="155575" y="-144463"/>
            <a:chExt cx="2040161" cy="6093743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155575" y="-144463"/>
              <a:ext cx="2040161" cy="6093743"/>
              <a:chOff x="155575" y="-144463"/>
              <a:chExt cx="2040161" cy="6093743"/>
            </a:xfrm>
          </p:grpSpPr>
          <p:sp>
            <p:nvSpPr>
              <p:cNvPr id="22530" name="AutoShape 2" descr="http://www.clipartsuggest.com/images/640/toy-story-alien-toy-line-drawing-photo-by-deadlyfrogproduction-7LZuKT-clipart.jpg"/>
              <p:cNvSpPr>
                <a:spLocks noChangeAspect="1" noChangeArrowheads="1"/>
              </p:cNvSpPr>
              <p:nvPr/>
            </p:nvSpPr>
            <p:spPr bwMode="auto">
              <a:xfrm>
                <a:off x="155575" y="-144463"/>
                <a:ext cx="304800" cy="304801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" name="4-конечная звезда 3"/>
              <p:cNvSpPr/>
              <p:nvPr/>
            </p:nvSpPr>
            <p:spPr>
              <a:xfrm>
                <a:off x="755576" y="1268760"/>
                <a:ext cx="216024" cy="216024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4-конечная звезда 4"/>
              <p:cNvSpPr/>
              <p:nvPr/>
            </p:nvSpPr>
            <p:spPr>
              <a:xfrm>
                <a:off x="1043608" y="3429000"/>
                <a:ext cx="216024" cy="288032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4-конечная звезда 5"/>
              <p:cNvSpPr/>
              <p:nvPr/>
            </p:nvSpPr>
            <p:spPr>
              <a:xfrm>
                <a:off x="611560" y="5733256"/>
                <a:ext cx="216024" cy="216024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8-конечная звезда 10"/>
              <p:cNvSpPr/>
              <p:nvPr/>
            </p:nvSpPr>
            <p:spPr>
              <a:xfrm>
                <a:off x="1403648" y="4869160"/>
                <a:ext cx="360040" cy="360040"/>
              </a:xfrm>
              <a:prstGeom prst="star8">
                <a:avLst>
                  <a:gd name="adj" fmla="val 133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8-конечная звезда 12"/>
              <p:cNvSpPr/>
              <p:nvPr/>
            </p:nvSpPr>
            <p:spPr>
              <a:xfrm>
                <a:off x="1835696" y="404664"/>
                <a:ext cx="360040" cy="360040"/>
              </a:xfrm>
              <a:prstGeom prst="star8">
                <a:avLst>
                  <a:gd name="adj" fmla="val 133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Блок-схема: узел 14"/>
              <p:cNvSpPr/>
              <p:nvPr/>
            </p:nvSpPr>
            <p:spPr>
              <a:xfrm>
                <a:off x="323528" y="2564904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Блок-схема: узел 15"/>
              <p:cNvSpPr/>
              <p:nvPr/>
            </p:nvSpPr>
            <p:spPr>
              <a:xfrm>
                <a:off x="395536" y="4509120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Блок-схема: узел 18"/>
              <p:cNvSpPr/>
              <p:nvPr/>
            </p:nvSpPr>
            <p:spPr>
              <a:xfrm>
                <a:off x="1115616" y="404664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Блок-схема: узел 19"/>
              <p:cNvSpPr/>
              <p:nvPr/>
            </p:nvSpPr>
            <p:spPr>
              <a:xfrm>
                <a:off x="1331640" y="1916832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5" name="Группа 34"/>
            <p:cNvGrpSpPr/>
            <p:nvPr/>
          </p:nvGrpSpPr>
          <p:grpSpPr>
            <a:xfrm flipV="1">
              <a:off x="323528" y="476672"/>
              <a:ext cx="1368152" cy="5400600"/>
              <a:chOff x="7452320" y="836712"/>
              <a:chExt cx="1368152" cy="5400600"/>
            </a:xfrm>
          </p:grpSpPr>
          <p:sp>
            <p:nvSpPr>
              <p:cNvPr id="36" name="4-конечная звезда 35"/>
              <p:cNvSpPr/>
              <p:nvPr/>
            </p:nvSpPr>
            <p:spPr>
              <a:xfrm>
                <a:off x="8532440" y="836712"/>
                <a:ext cx="216024" cy="216024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4-конечная звезда 36"/>
              <p:cNvSpPr/>
              <p:nvPr/>
            </p:nvSpPr>
            <p:spPr>
              <a:xfrm>
                <a:off x="7812360" y="3789040"/>
                <a:ext cx="144016" cy="144016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4-конечная звезда 37"/>
              <p:cNvSpPr/>
              <p:nvPr/>
            </p:nvSpPr>
            <p:spPr>
              <a:xfrm>
                <a:off x="8532440" y="6093296"/>
                <a:ext cx="144016" cy="144016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8-конечная звезда 38"/>
              <p:cNvSpPr/>
              <p:nvPr/>
            </p:nvSpPr>
            <p:spPr>
              <a:xfrm>
                <a:off x="8316416" y="2420888"/>
                <a:ext cx="288032" cy="288032"/>
              </a:xfrm>
              <a:prstGeom prst="star8">
                <a:avLst>
                  <a:gd name="adj" fmla="val 133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8-конечная звезда 39"/>
              <p:cNvSpPr/>
              <p:nvPr/>
            </p:nvSpPr>
            <p:spPr>
              <a:xfrm>
                <a:off x="7452320" y="5445224"/>
                <a:ext cx="360040" cy="360040"/>
              </a:xfrm>
              <a:prstGeom prst="star8">
                <a:avLst>
                  <a:gd name="adj" fmla="val 133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Блок-схема: узел 40"/>
              <p:cNvSpPr/>
              <p:nvPr/>
            </p:nvSpPr>
            <p:spPr>
              <a:xfrm>
                <a:off x="7740352" y="1052736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Блок-схема: узел 41"/>
              <p:cNvSpPr/>
              <p:nvPr/>
            </p:nvSpPr>
            <p:spPr>
              <a:xfrm>
                <a:off x="7812360" y="2996952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Блок-схема: узел 42"/>
              <p:cNvSpPr/>
              <p:nvPr/>
            </p:nvSpPr>
            <p:spPr>
              <a:xfrm>
                <a:off x="8244408" y="5013176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Блок-схема: узел 43"/>
              <p:cNvSpPr/>
              <p:nvPr/>
            </p:nvSpPr>
            <p:spPr>
              <a:xfrm>
                <a:off x="8748464" y="3501008"/>
                <a:ext cx="72008" cy="72008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7" name="Группа 46"/>
          <p:cNvGrpSpPr/>
          <p:nvPr/>
        </p:nvGrpSpPr>
        <p:grpSpPr>
          <a:xfrm flipH="1" flipV="1">
            <a:off x="6948264" y="0"/>
            <a:ext cx="1800200" cy="5688632"/>
            <a:chOff x="7020272" y="548680"/>
            <a:chExt cx="1800200" cy="568863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grpSp>
          <p:nvGrpSpPr>
            <p:cNvPr id="48" name="Группа 23"/>
            <p:cNvGrpSpPr/>
            <p:nvPr/>
          </p:nvGrpSpPr>
          <p:grpSpPr>
            <a:xfrm>
              <a:off x="7452320" y="836712"/>
              <a:ext cx="1368152" cy="5400600"/>
              <a:chOff x="7452320" y="836712"/>
              <a:chExt cx="1368152" cy="5400600"/>
            </a:xfrm>
          </p:grpSpPr>
          <p:sp>
            <p:nvSpPr>
              <p:cNvPr id="59" name="4-конечная звезда 58"/>
              <p:cNvSpPr/>
              <p:nvPr/>
            </p:nvSpPr>
            <p:spPr>
              <a:xfrm>
                <a:off x="8532440" y="836712"/>
                <a:ext cx="216024" cy="216024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0" name="4-конечная звезда 59"/>
              <p:cNvSpPr/>
              <p:nvPr/>
            </p:nvSpPr>
            <p:spPr>
              <a:xfrm>
                <a:off x="7812360" y="3789040"/>
                <a:ext cx="144016" cy="144016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1" name="4-конечная звезда 60"/>
              <p:cNvSpPr/>
              <p:nvPr/>
            </p:nvSpPr>
            <p:spPr>
              <a:xfrm>
                <a:off x="8532440" y="6093296"/>
                <a:ext cx="144016" cy="144016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2" name="8-конечная звезда 61"/>
              <p:cNvSpPr/>
              <p:nvPr/>
            </p:nvSpPr>
            <p:spPr>
              <a:xfrm>
                <a:off x="8316416" y="2420888"/>
                <a:ext cx="288032" cy="288032"/>
              </a:xfrm>
              <a:prstGeom prst="star8">
                <a:avLst>
                  <a:gd name="adj" fmla="val 133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3" name="8-конечная звезда 62"/>
              <p:cNvSpPr/>
              <p:nvPr/>
            </p:nvSpPr>
            <p:spPr>
              <a:xfrm>
                <a:off x="7452320" y="5445224"/>
                <a:ext cx="360040" cy="360040"/>
              </a:xfrm>
              <a:prstGeom prst="star8">
                <a:avLst>
                  <a:gd name="adj" fmla="val 133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4" name="Блок-схема: узел 63"/>
              <p:cNvSpPr/>
              <p:nvPr/>
            </p:nvSpPr>
            <p:spPr>
              <a:xfrm>
                <a:off x="7740352" y="1052736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5" name="Блок-схема: узел 64"/>
              <p:cNvSpPr/>
              <p:nvPr/>
            </p:nvSpPr>
            <p:spPr>
              <a:xfrm>
                <a:off x="7812360" y="2996952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6" name="Блок-схема: узел 65"/>
              <p:cNvSpPr/>
              <p:nvPr/>
            </p:nvSpPr>
            <p:spPr>
              <a:xfrm>
                <a:off x="8244408" y="5013176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7" name="Блок-схема: узел 66"/>
              <p:cNvSpPr/>
              <p:nvPr/>
            </p:nvSpPr>
            <p:spPr>
              <a:xfrm>
                <a:off x="8748464" y="3501008"/>
                <a:ext cx="72008" cy="72008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49" name="Группа 24"/>
            <p:cNvGrpSpPr/>
            <p:nvPr/>
          </p:nvGrpSpPr>
          <p:grpSpPr>
            <a:xfrm flipH="1" flipV="1">
              <a:off x="7020272" y="548680"/>
              <a:ext cx="1368152" cy="5400600"/>
              <a:chOff x="7452320" y="836712"/>
              <a:chExt cx="1368152" cy="5400600"/>
            </a:xfrm>
          </p:grpSpPr>
          <p:sp>
            <p:nvSpPr>
              <p:cNvPr id="50" name="4-конечная звезда 49"/>
              <p:cNvSpPr/>
              <p:nvPr/>
            </p:nvSpPr>
            <p:spPr>
              <a:xfrm>
                <a:off x="8532440" y="836712"/>
                <a:ext cx="216024" cy="216024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1" name="4-конечная звезда 50"/>
              <p:cNvSpPr/>
              <p:nvPr/>
            </p:nvSpPr>
            <p:spPr>
              <a:xfrm>
                <a:off x="7812360" y="3789040"/>
                <a:ext cx="144016" cy="144016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2" name="4-конечная звезда 51"/>
              <p:cNvSpPr/>
              <p:nvPr/>
            </p:nvSpPr>
            <p:spPr>
              <a:xfrm>
                <a:off x="8532440" y="6093296"/>
                <a:ext cx="144016" cy="144016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3" name="8-конечная звезда 52"/>
              <p:cNvSpPr/>
              <p:nvPr/>
            </p:nvSpPr>
            <p:spPr>
              <a:xfrm>
                <a:off x="8316416" y="2420888"/>
                <a:ext cx="288032" cy="288032"/>
              </a:xfrm>
              <a:prstGeom prst="star8">
                <a:avLst>
                  <a:gd name="adj" fmla="val 133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4" name="8-конечная звезда 53"/>
              <p:cNvSpPr/>
              <p:nvPr/>
            </p:nvSpPr>
            <p:spPr>
              <a:xfrm>
                <a:off x="7452320" y="5445224"/>
                <a:ext cx="360040" cy="360040"/>
              </a:xfrm>
              <a:prstGeom prst="star8">
                <a:avLst>
                  <a:gd name="adj" fmla="val 133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5" name="Блок-схема: узел 54"/>
              <p:cNvSpPr/>
              <p:nvPr/>
            </p:nvSpPr>
            <p:spPr>
              <a:xfrm>
                <a:off x="7740352" y="1052736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6" name="Блок-схема: узел 55"/>
              <p:cNvSpPr/>
              <p:nvPr/>
            </p:nvSpPr>
            <p:spPr>
              <a:xfrm>
                <a:off x="7812360" y="2996952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7" name="Блок-схема: узел 56"/>
              <p:cNvSpPr/>
              <p:nvPr/>
            </p:nvSpPr>
            <p:spPr>
              <a:xfrm>
                <a:off x="8244408" y="5013176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8" name="Блок-схема: узел 57"/>
              <p:cNvSpPr/>
              <p:nvPr/>
            </p:nvSpPr>
            <p:spPr>
              <a:xfrm>
                <a:off x="8748464" y="3501008"/>
                <a:ext cx="72008" cy="72008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</p:grpSp>
      <p:grpSp>
        <p:nvGrpSpPr>
          <p:cNvPr id="69" name="Группа 22"/>
          <p:cNvGrpSpPr/>
          <p:nvPr/>
        </p:nvGrpSpPr>
        <p:grpSpPr>
          <a:xfrm flipH="1" flipV="1">
            <a:off x="179512" y="764257"/>
            <a:ext cx="2040161" cy="6093743"/>
            <a:chOff x="155575" y="-144463"/>
            <a:chExt cx="2040161" cy="609374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80" name="AutoShape 2" descr="http://www.clipartsuggest.com/images/640/toy-story-alien-toy-line-drawing-photo-by-deadlyfrogproduction-7LZuKT-clipart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4-конечная звезда 3"/>
            <p:cNvSpPr/>
            <p:nvPr/>
          </p:nvSpPr>
          <p:spPr>
            <a:xfrm>
              <a:off x="755576" y="1268760"/>
              <a:ext cx="216024" cy="216024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4-конечная звезда 81"/>
            <p:cNvSpPr/>
            <p:nvPr/>
          </p:nvSpPr>
          <p:spPr>
            <a:xfrm>
              <a:off x="1043608" y="3429000"/>
              <a:ext cx="216024" cy="288032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4-конечная звезда 82"/>
            <p:cNvSpPr/>
            <p:nvPr/>
          </p:nvSpPr>
          <p:spPr>
            <a:xfrm>
              <a:off x="611560" y="5733256"/>
              <a:ext cx="216024" cy="216024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8-конечная звезда 83"/>
            <p:cNvSpPr/>
            <p:nvPr/>
          </p:nvSpPr>
          <p:spPr>
            <a:xfrm>
              <a:off x="1403648" y="4869160"/>
              <a:ext cx="360040" cy="360040"/>
            </a:xfrm>
            <a:prstGeom prst="star8">
              <a:avLst>
                <a:gd name="adj" fmla="val 133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8-конечная звезда 84"/>
            <p:cNvSpPr/>
            <p:nvPr/>
          </p:nvSpPr>
          <p:spPr>
            <a:xfrm>
              <a:off x="1835696" y="404664"/>
              <a:ext cx="360040" cy="360040"/>
            </a:xfrm>
            <a:prstGeom prst="star8">
              <a:avLst>
                <a:gd name="adj" fmla="val 133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Блок-схема: узел 85"/>
            <p:cNvSpPr/>
            <p:nvPr/>
          </p:nvSpPr>
          <p:spPr>
            <a:xfrm>
              <a:off x="323528" y="2564904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Блок-схема: узел 86"/>
            <p:cNvSpPr/>
            <p:nvPr/>
          </p:nvSpPr>
          <p:spPr>
            <a:xfrm>
              <a:off x="395536" y="4509120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Блок-схема: узел 87"/>
            <p:cNvSpPr/>
            <p:nvPr/>
          </p:nvSpPr>
          <p:spPr>
            <a:xfrm>
              <a:off x="1115616" y="404664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Блок-схема: узел 88"/>
            <p:cNvSpPr/>
            <p:nvPr/>
          </p:nvSpPr>
          <p:spPr>
            <a:xfrm>
              <a:off x="1331640" y="1916832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34"/>
          <p:cNvGrpSpPr/>
          <p:nvPr/>
        </p:nvGrpSpPr>
        <p:grpSpPr>
          <a:xfrm flipH="1">
            <a:off x="683568" y="836265"/>
            <a:ext cx="1368152" cy="5400600"/>
            <a:chOff x="7452320" y="836712"/>
            <a:chExt cx="1368152" cy="5400600"/>
          </a:xfrm>
        </p:grpSpPr>
        <p:sp>
          <p:nvSpPr>
            <p:cNvPr id="71" name="4-конечная звезда 70"/>
            <p:cNvSpPr/>
            <p:nvPr/>
          </p:nvSpPr>
          <p:spPr>
            <a:xfrm>
              <a:off x="8532440" y="836712"/>
              <a:ext cx="216024" cy="216024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4-конечная звезда 71"/>
            <p:cNvSpPr/>
            <p:nvPr/>
          </p:nvSpPr>
          <p:spPr>
            <a:xfrm>
              <a:off x="7812360" y="3789040"/>
              <a:ext cx="144016" cy="144016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4-конечная звезда 72"/>
            <p:cNvSpPr/>
            <p:nvPr/>
          </p:nvSpPr>
          <p:spPr>
            <a:xfrm>
              <a:off x="8532440" y="6093296"/>
              <a:ext cx="144016" cy="144016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8-конечная звезда 73"/>
            <p:cNvSpPr/>
            <p:nvPr/>
          </p:nvSpPr>
          <p:spPr>
            <a:xfrm>
              <a:off x="8316416" y="2420888"/>
              <a:ext cx="288032" cy="288032"/>
            </a:xfrm>
            <a:prstGeom prst="star8">
              <a:avLst>
                <a:gd name="adj" fmla="val 133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8-конечная звезда 74"/>
            <p:cNvSpPr/>
            <p:nvPr/>
          </p:nvSpPr>
          <p:spPr>
            <a:xfrm>
              <a:off x="7452320" y="5445224"/>
              <a:ext cx="360040" cy="360040"/>
            </a:xfrm>
            <a:prstGeom prst="star8">
              <a:avLst>
                <a:gd name="adj" fmla="val 133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Блок-схема: узел 75"/>
            <p:cNvSpPr/>
            <p:nvPr/>
          </p:nvSpPr>
          <p:spPr>
            <a:xfrm>
              <a:off x="7740352" y="1052736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Блок-схема: узел 76"/>
            <p:cNvSpPr/>
            <p:nvPr/>
          </p:nvSpPr>
          <p:spPr>
            <a:xfrm>
              <a:off x="7812360" y="2996952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Блок-схема: узел 77"/>
            <p:cNvSpPr/>
            <p:nvPr/>
          </p:nvSpPr>
          <p:spPr>
            <a:xfrm>
              <a:off x="8244408" y="5013176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Блок-схема: узел 78"/>
            <p:cNvSpPr/>
            <p:nvPr/>
          </p:nvSpPr>
          <p:spPr>
            <a:xfrm>
              <a:off x="8748464" y="3501008"/>
              <a:ext cx="72008" cy="72008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email"/>
          <a:stretch>
            <a:fillRect/>
          </a:stretch>
        </p:blipFill>
        <p:spPr>
          <a:xfrm>
            <a:off x="323528" y="260648"/>
            <a:ext cx="584448" cy="584448"/>
          </a:xfrm>
          <a:prstGeom prst="rect">
            <a:avLst/>
          </a:prstGeom>
        </p:spPr>
      </p:pic>
      <p:pic>
        <p:nvPicPr>
          <p:cNvPr id="9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 cstate="email"/>
          <a:stretch>
            <a:fillRect/>
          </a:stretch>
        </p:blipFill>
        <p:spPr>
          <a:xfrm>
            <a:off x="251520" y="980728"/>
            <a:ext cx="584448" cy="584448"/>
          </a:xfrm>
          <a:prstGeom prst="rect">
            <a:avLst/>
          </a:prstGeom>
        </p:spPr>
      </p:pic>
      <p:pic>
        <p:nvPicPr>
          <p:cNvPr id="9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9" cstate="email"/>
          <a:stretch>
            <a:fillRect/>
          </a:stretch>
        </p:blipFill>
        <p:spPr>
          <a:xfrm>
            <a:off x="251520" y="1700808"/>
            <a:ext cx="576064" cy="576064"/>
          </a:xfrm>
          <a:prstGeom prst="rect">
            <a:avLst/>
          </a:prstGeom>
        </p:spPr>
      </p:pic>
      <p:pic>
        <p:nvPicPr>
          <p:cNvPr id="9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0" cstate="email"/>
          <a:stretch>
            <a:fillRect/>
          </a:stretch>
        </p:blipFill>
        <p:spPr>
          <a:xfrm>
            <a:off x="251520" y="2420888"/>
            <a:ext cx="5040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0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00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80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5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http://designecoprint.ru/wp-content/uploads/2015/07/201721121-e14733355454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" y="0"/>
            <a:ext cx="9143697" cy="6858001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5148064" y="3329608"/>
            <a:ext cx="3600400" cy="3528392"/>
            <a:chOff x="5004048" y="2564904"/>
            <a:chExt cx="3600400" cy="3528392"/>
          </a:xfrm>
        </p:grpSpPr>
        <p:sp>
          <p:nvSpPr>
            <p:cNvPr id="6" name="Овал 5"/>
            <p:cNvSpPr/>
            <p:nvPr/>
          </p:nvSpPr>
          <p:spPr>
            <a:xfrm>
              <a:off x="5004048" y="2564904"/>
              <a:ext cx="3600400" cy="237626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580" name="Picture 4" descr="http://xn--24-3lcdoabe2a.xn--p1ai/images/photoprint/kids/0702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b="8090"/>
            <a:stretch>
              <a:fillRect/>
            </a:stretch>
          </p:blipFill>
          <p:spPr bwMode="auto">
            <a:xfrm>
              <a:off x="5004048" y="2578342"/>
              <a:ext cx="3600400" cy="3514954"/>
            </a:xfrm>
            <a:prstGeom prst="rect">
              <a:avLst/>
            </a:prstGeom>
            <a:noFill/>
          </p:spPr>
        </p:pic>
      </p:grp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email"/>
          <a:stretch>
            <a:fillRect/>
          </a:stretch>
        </p:blipFill>
        <p:spPr>
          <a:xfrm>
            <a:off x="467544" y="5877272"/>
            <a:ext cx="728464" cy="728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1187624" y="692696"/>
            <a:ext cx="3024336" cy="1872208"/>
          </a:xfrm>
          <a:prstGeom prst="triangle">
            <a:avLst>
              <a:gd name="adj" fmla="val 49194"/>
            </a:avLst>
          </a:prstGeom>
          <a:solidFill>
            <a:srgbClr val="FFFF66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5</a:t>
            </a:r>
            <a:endParaRPr lang="ru-RU" sz="8800" b="1" dirty="0">
              <a:solidFill>
                <a:srgbClr val="FF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659396" y="2571762"/>
            <a:ext cx="1264531" cy="4169606"/>
            <a:chOff x="1331640" y="1988840"/>
            <a:chExt cx="2664296" cy="4608512"/>
          </a:xfrm>
          <a:solidFill>
            <a:srgbClr val="99FF99"/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1331640" y="1988840"/>
              <a:ext cx="2664296" cy="1152128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331640" y="3140968"/>
              <a:ext cx="2664296" cy="1152128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331640" y="4293096"/>
              <a:ext cx="2664296" cy="1152128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331640" y="5445224"/>
              <a:ext cx="2664296" cy="1152128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6372200" y="1711142"/>
            <a:ext cx="1264531" cy="1042402"/>
          </a:xfrm>
          <a:prstGeom prst="rect">
            <a:avLst/>
          </a:prstGeom>
          <a:solidFill>
            <a:srgbClr val="FF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372200" y="2753544"/>
            <a:ext cx="1264531" cy="1042402"/>
          </a:xfrm>
          <a:prstGeom prst="rect">
            <a:avLst/>
          </a:prstGeom>
          <a:solidFill>
            <a:srgbClr val="FF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372200" y="3795945"/>
            <a:ext cx="1264531" cy="1042402"/>
          </a:xfrm>
          <a:prstGeom prst="rect">
            <a:avLst/>
          </a:prstGeom>
          <a:solidFill>
            <a:srgbClr val="FF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372200" y="4838347"/>
            <a:ext cx="1264531" cy="1042402"/>
          </a:xfrm>
          <a:prstGeom prst="rect">
            <a:avLst/>
          </a:prstGeom>
          <a:solidFill>
            <a:srgbClr val="FF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372200" y="5815598"/>
            <a:ext cx="1264531" cy="1042402"/>
          </a:xfrm>
          <a:prstGeom prst="rect">
            <a:avLst/>
          </a:prstGeom>
          <a:solidFill>
            <a:srgbClr val="FF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4860032" y="0"/>
            <a:ext cx="3024336" cy="1700808"/>
          </a:xfrm>
          <a:prstGeom prst="triangle">
            <a:avLst/>
          </a:prstGeom>
          <a:solidFill>
            <a:srgbClr val="00B050"/>
          </a:solidFill>
          <a:ln>
            <a:solidFill>
              <a:srgbClr val="FFFF6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6</a:t>
            </a:r>
            <a:endParaRPr lang="ru-RU" sz="88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1363252" y="2420888"/>
            <a:ext cx="1264531" cy="4437112"/>
            <a:chOff x="1363252" y="2420888"/>
            <a:chExt cx="1264531" cy="4437112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363252" y="2571762"/>
              <a:ext cx="1264531" cy="4169606"/>
              <a:chOff x="1331640" y="1988840"/>
              <a:chExt cx="2664296" cy="4608512"/>
            </a:xfrm>
            <a:solidFill>
              <a:srgbClr val="99FF99"/>
            </a:solidFill>
          </p:grpSpPr>
          <p:sp>
            <p:nvSpPr>
              <p:cNvPr id="3" name="Прямоугольник 2"/>
              <p:cNvSpPr/>
              <p:nvPr/>
            </p:nvSpPr>
            <p:spPr>
              <a:xfrm>
                <a:off x="1331640" y="1988840"/>
                <a:ext cx="2664296" cy="1152128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1331640" y="3140968"/>
                <a:ext cx="2664296" cy="1152128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1331640" y="4293096"/>
                <a:ext cx="2664296" cy="1152128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331640" y="5445224"/>
                <a:ext cx="2664296" cy="1152128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800" b="1" dirty="0">
                  <a:ln w="28575">
                    <a:solidFill>
                      <a:srgbClr val="00B050"/>
                    </a:solidFill>
                  </a:ln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28" name="Прямоугольник 27"/>
            <p:cNvSpPr/>
            <p:nvPr/>
          </p:nvSpPr>
          <p:spPr>
            <a:xfrm>
              <a:off x="1646121" y="4509120"/>
              <a:ext cx="62162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0" b="1" dirty="0" smtClean="0">
                  <a:ln w="28575">
                    <a:solidFill>
                      <a:srgbClr val="00B050"/>
                    </a:solidFill>
                  </a:ln>
                  <a:solidFill>
                    <a:srgbClr val="FFFF00"/>
                  </a:solidFill>
                </a:rPr>
                <a:t>2</a:t>
              </a:r>
              <a:endParaRPr lang="ru-RU" sz="8000" b="1" dirty="0">
                <a:ln w="28575">
                  <a:solidFill>
                    <a:srgbClr val="00B05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691680" y="3429000"/>
              <a:ext cx="62162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0" b="1" dirty="0" smtClean="0">
                  <a:ln w="28575">
                    <a:solidFill>
                      <a:srgbClr val="00B050"/>
                    </a:solidFill>
                  </a:ln>
                  <a:solidFill>
                    <a:srgbClr val="FFFF00"/>
                  </a:solidFill>
                </a:rPr>
                <a:t>3</a:t>
              </a:r>
              <a:endParaRPr lang="ru-RU" sz="8000" b="1" dirty="0">
                <a:ln w="28575">
                  <a:solidFill>
                    <a:srgbClr val="00B05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691680" y="2420888"/>
              <a:ext cx="62162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0" b="1" dirty="0" smtClean="0">
                  <a:ln w="28575">
                    <a:solidFill>
                      <a:srgbClr val="00B050"/>
                    </a:solidFill>
                  </a:ln>
                  <a:solidFill>
                    <a:srgbClr val="FFFF00"/>
                  </a:solidFill>
                </a:rPr>
                <a:t>4</a:t>
              </a:r>
              <a:endParaRPr lang="ru-RU" sz="8000" b="1" dirty="0">
                <a:ln w="28575">
                  <a:solidFill>
                    <a:srgbClr val="00B05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691680" y="5534561"/>
              <a:ext cx="62162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0" b="1" dirty="0" smtClean="0">
                  <a:ln w="28575">
                    <a:solidFill>
                      <a:srgbClr val="00B050"/>
                    </a:solidFill>
                  </a:ln>
                  <a:solidFill>
                    <a:srgbClr val="FFFF00"/>
                  </a:solidFill>
                </a:rPr>
                <a:t>1</a:t>
              </a:r>
              <a:endParaRPr lang="ru-RU" sz="8000" b="1" dirty="0">
                <a:ln w="28575">
                  <a:solidFill>
                    <a:srgbClr val="00B050"/>
                  </a:solidFill>
                </a:ln>
                <a:solidFill>
                  <a:srgbClr val="FFFF00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5148064" y="1556792"/>
            <a:ext cx="1264531" cy="5417840"/>
            <a:chOff x="5148064" y="1556792"/>
            <a:chExt cx="1264531" cy="541784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148064" y="1711142"/>
              <a:ext cx="1264531" cy="1042402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148064" y="2753544"/>
              <a:ext cx="1264531" cy="1042402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148064" y="3795945"/>
              <a:ext cx="1264531" cy="1042402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148064" y="4838347"/>
              <a:ext cx="1264531" cy="1042402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148064" y="5815598"/>
              <a:ext cx="1264531" cy="1042402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430933" y="4625752"/>
              <a:ext cx="62162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8000" b="1" dirty="0" smtClean="0">
                  <a:ln w="28575">
                    <a:solidFill>
                      <a:srgbClr val="C00000"/>
                    </a:solidFill>
                  </a:ln>
                  <a:solidFill>
                    <a:srgbClr val="00B050"/>
                  </a:solidFill>
                </a:rPr>
                <a:t>2</a:t>
              </a:r>
              <a:endParaRPr lang="ru-RU" sz="8000" b="1" dirty="0">
                <a:ln w="28575">
                  <a:solidFill>
                    <a:srgbClr val="C00000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436096" y="3573016"/>
              <a:ext cx="62162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8000" b="1" dirty="0" smtClean="0">
                  <a:ln w="28575">
                    <a:solidFill>
                      <a:srgbClr val="C00000"/>
                    </a:solidFill>
                  </a:ln>
                  <a:solidFill>
                    <a:srgbClr val="00B050"/>
                  </a:solidFill>
                </a:rPr>
                <a:t>3</a:t>
              </a:r>
              <a:endParaRPr lang="ru-RU" sz="8000" b="1" dirty="0">
                <a:ln w="28575">
                  <a:solidFill>
                    <a:srgbClr val="C00000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436096" y="2564904"/>
              <a:ext cx="62162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8000" b="1" dirty="0" smtClean="0">
                  <a:ln w="28575">
                    <a:solidFill>
                      <a:srgbClr val="C00000"/>
                    </a:solidFill>
                  </a:ln>
                  <a:solidFill>
                    <a:srgbClr val="00B050"/>
                  </a:solidFill>
                </a:rPr>
                <a:t>4</a:t>
              </a:r>
              <a:endParaRPr lang="ru-RU" sz="8000" b="1" dirty="0">
                <a:ln w="28575">
                  <a:solidFill>
                    <a:srgbClr val="C00000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476492" y="5651193"/>
              <a:ext cx="62162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8000" b="1" dirty="0" smtClean="0">
                  <a:ln w="28575">
                    <a:solidFill>
                      <a:srgbClr val="C00000"/>
                    </a:solidFill>
                  </a:ln>
                  <a:solidFill>
                    <a:srgbClr val="00B050"/>
                  </a:solidFill>
                </a:rPr>
                <a:t>1</a:t>
              </a:r>
              <a:endParaRPr lang="ru-RU" sz="8000" b="1" dirty="0">
                <a:ln w="28575">
                  <a:solidFill>
                    <a:srgbClr val="C00000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436096" y="1556792"/>
              <a:ext cx="62162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8000" b="1" dirty="0" smtClean="0">
                  <a:ln w="28575">
                    <a:solidFill>
                      <a:srgbClr val="C00000"/>
                    </a:solidFill>
                  </a:ln>
                  <a:solidFill>
                    <a:srgbClr val="00B050"/>
                  </a:solidFill>
                </a:rPr>
                <a:t>5</a:t>
              </a:r>
              <a:endParaRPr lang="ru-RU" sz="8000" b="1" dirty="0">
                <a:ln w="28575">
                  <a:solidFill>
                    <a:srgbClr val="C00000"/>
                  </a:solidFill>
                </a:ln>
                <a:solidFill>
                  <a:srgbClr val="00B050"/>
                </a:solidFill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6660232" y="2564904"/>
            <a:ext cx="6216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28575">
                  <a:solidFill>
                    <a:srgbClr val="C00000"/>
                  </a:solidFill>
                </a:ln>
                <a:solidFill>
                  <a:srgbClr val="00B050"/>
                </a:solidFill>
              </a:rPr>
              <a:t>2</a:t>
            </a:r>
            <a:endParaRPr lang="ru-RU" sz="8000" b="1" dirty="0">
              <a:ln w="28575">
                <a:solidFill>
                  <a:srgbClr val="C000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660232" y="3573016"/>
            <a:ext cx="6216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28575">
                  <a:solidFill>
                    <a:srgbClr val="C00000"/>
                  </a:solidFill>
                </a:ln>
                <a:solidFill>
                  <a:srgbClr val="00B050"/>
                </a:solidFill>
              </a:rPr>
              <a:t>3</a:t>
            </a:r>
            <a:endParaRPr lang="ru-RU" sz="8000" b="1" dirty="0">
              <a:ln w="28575">
                <a:solidFill>
                  <a:srgbClr val="C000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660232" y="4653136"/>
            <a:ext cx="6216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28575">
                  <a:solidFill>
                    <a:srgbClr val="C00000"/>
                  </a:solidFill>
                </a:ln>
                <a:solidFill>
                  <a:srgbClr val="00B050"/>
                </a:solidFill>
              </a:rPr>
              <a:t>4</a:t>
            </a:r>
            <a:endParaRPr lang="ru-RU" sz="8000" b="1" dirty="0">
              <a:ln w="28575">
                <a:solidFill>
                  <a:srgbClr val="C000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660232" y="1556792"/>
            <a:ext cx="6216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28575">
                  <a:solidFill>
                    <a:srgbClr val="C00000"/>
                  </a:solidFill>
                </a:ln>
                <a:solidFill>
                  <a:srgbClr val="00B050"/>
                </a:solidFill>
              </a:rPr>
              <a:t>1</a:t>
            </a:r>
            <a:endParaRPr lang="ru-RU" sz="8000" b="1" dirty="0">
              <a:ln w="28575">
                <a:solidFill>
                  <a:srgbClr val="C000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660232" y="5661248"/>
            <a:ext cx="6216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28575">
                  <a:solidFill>
                    <a:srgbClr val="C00000"/>
                  </a:solidFill>
                </a:ln>
                <a:solidFill>
                  <a:srgbClr val="00B050"/>
                </a:solidFill>
              </a:rPr>
              <a:t>5</a:t>
            </a:r>
            <a:endParaRPr lang="ru-RU" sz="8000" b="1" dirty="0">
              <a:ln w="28575">
                <a:solidFill>
                  <a:srgbClr val="C000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987824" y="3429000"/>
            <a:ext cx="6216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28575"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2</a:t>
            </a:r>
            <a:endParaRPr lang="ru-RU" sz="8000" b="1" dirty="0">
              <a:ln w="28575"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987824" y="4509120"/>
            <a:ext cx="6216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28575"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3</a:t>
            </a:r>
            <a:endParaRPr lang="ru-RU" sz="8000" b="1" dirty="0">
              <a:ln w="28575"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987824" y="5534561"/>
            <a:ext cx="6216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28575"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4</a:t>
            </a:r>
            <a:endParaRPr lang="ru-RU" sz="8000" b="1" dirty="0">
              <a:ln w="28575"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987824" y="2420888"/>
            <a:ext cx="6216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28575"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1</a:t>
            </a:r>
            <a:endParaRPr lang="ru-RU" sz="8000" b="1" dirty="0">
              <a:ln w="28575"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52" grpId="0"/>
      <p:bldP spid="53" grpId="0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4581128"/>
            <a:ext cx="1584176" cy="19225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4581128"/>
            <a:ext cx="1584176" cy="19225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581128"/>
            <a:ext cx="1584176" cy="19225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2708920"/>
            <a:ext cx="1584176" cy="19225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2708920"/>
            <a:ext cx="1584176" cy="19225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708920"/>
            <a:ext cx="1584176" cy="19225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836712"/>
            <a:ext cx="1584176" cy="19225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836712"/>
            <a:ext cx="1584176" cy="19225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836712"/>
            <a:ext cx="1584176" cy="19225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рапеция 13"/>
          <p:cNvSpPr/>
          <p:nvPr/>
        </p:nvSpPr>
        <p:spPr>
          <a:xfrm>
            <a:off x="1115616" y="188640"/>
            <a:ext cx="5328592" cy="648072"/>
          </a:xfrm>
          <a:prstGeom prst="trapezoid">
            <a:avLst>
              <a:gd name="adj" fmla="val 3628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4437112"/>
            <a:ext cx="62162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800" b="1" dirty="0" smtClean="0">
                <a:ln w="28575">
                  <a:solidFill>
                    <a:srgbClr val="FF0066"/>
                  </a:solidFill>
                </a:ln>
                <a:solidFill>
                  <a:srgbClr val="FF99FF"/>
                </a:solidFill>
              </a:rPr>
              <a:t>1</a:t>
            </a:r>
            <a:endParaRPr lang="ru-RU" sz="13800" b="1" dirty="0">
              <a:ln w="28575">
                <a:solidFill>
                  <a:srgbClr val="FF0066"/>
                </a:solidFill>
              </a:ln>
              <a:solidFill>
                <a:srgbClr val="FF99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4437112"/>
            <a:ext cx="62162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800" b="1" dirty="0" smtClean="0">
                <a:ln w="28575">
                  <a:solidFill>
                    <a:srgbClr val="FF0066"/>
                  </a:solidFill>
                </a:ln>
                <a:solidFill>
                  <a:srgbClr val="FF99FF"/>
                </a:solidFill>
              </a:rPr>
              <a:t>3</a:t>
            </a:r>
            <a:endParaRPr lang="ru-RU" sz="13800" b="1" dirty="0">
              <a:ln w="28575">
                <a:solidFill>
                  <a:srgbClr val="FF0066"/>
                </a:solidFill>
              </a:ln>
              <a:solidFill>
                <a:srgbClr val="FF99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91880" y="4437112"/>
            <a:ext cx="62162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800" b="1" dirty="0" smtClean="0">
                <a:ln w="28575">
                  <a:solidFill>
                    <a:srgbClr val="FF0066"/>
                  </a:solidFill>
                </a:ln>
                <a:solidFill>
                  <a:srgbClr val="FF99FF"/>
                </a:solidFill>
              </a:rPr>
              <a:t>2</a:t>
            </a:r>
            <a:endParaRPr lang="ru-RU" sz="13800" b="1" dirty="0">
              <a:ln w="28575">
                <a:solidFill>
                  <a:srgbClr val="FF0066"/>
                </a:solidFill>
              </a:ln>
              <a:solidFill>
                <a:srgbClr val="FF99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35696" y="2564904"/>
            <a:ext cx="62162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800" b="1" dirty="0" smtClean="0">
                <a:ln w="28575">
                  <a:solidFill>
                    <a:srgbClr val="FF0066"/>
                  </a:solidFill>
                </a:ln>
                <a:solidFill>
                  <a:srgbClr val="FF99FF"/>
                </a:solidFill>
              </a:rPr>
              <a:t>4</a:t>
            </a:r>
            <a:endParaRPr lang="ru-RU" sz="13800" b="1" dirty="0">
              <a:ln w="28575">
                <a:solidFill>
                  <a:srgbClr val="FF0066"/>
                </a:solidFill>
              </a:ln>
              <a:solidFill>
                <a:srgbClr val="FF99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4048" y="2564904"/>
            <a:ext cx="62162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800" b="1" dirty="0" smtClean="0">
                <a:ln w="28575">
                  <a:solidFill>
                    <a:srgbClr val="FF0066"/>
                  </a:solidFill>
                </a:ln>
                <a:solidFill>
                  <a:srgbClr val="FF99FF"/>
                </a:solidFill>
              </a:rPr>
              <a:t>6</a:t>
            </a:r>
            <a:endParaRPr lang="ru-RU" sz="13800" b="1" dirty="0">
              <a:ln w="28575">
                <a:solidFill>
                  <a:srgbClr val="FF0066"/>
                </a:solidFill>
              </a:ln>
              <a:solidFill>
                <a:srgbClr val="FF99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91880" y="2564904"/>
            <a:ext cx="62162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800" b="1" dirty="0" smtClean="0">
                <a:ln w="28575">
                  <a:solidFill>
                    <a:srgbClr val="FF0066"/>
                  </a:solidFill>
                </a:ln>
                <a:solidFill>
                  <a:srgbClr val="FF99FF"/>
                </a:solidFill>
              </a:rPr>
              <a:t>5</a:t>
            </a:r>
            <a:endParaRPr lang="ru-RU" sz="13800" b="1" dirty="0">
              <a:ln w="28575">
                <a:solidFill>
                  <a:srgbClr val="FF0066"/>
                </a:solidFill>
              </a:ln>
              <a:solidFill>
                <a:srgbClr val="FF99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35696" y="692696"/>
            <a:ext cx="62162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800" b="1" dirty="0" smtClean="0">
                <a:ln w="28575">
                  <a:solidFill>
                    <a:srgbClr val="FF0066"/>
                  </a:solidFill>
                </a:ln>
                <a:solidFill>
                  <a:srgbClr val="FF99FF"/>
                </a:solidFill>
              </a:rPr>
              <a:t>7</a:t>
            </a:r>
            <a:endParaRPr lang="ru-RU" sz="13800" b="1" dirty="0">
              <a:ln w="28575">
                <a:solidFill>
                  <a:srgbClr val="FF0066"/>
                </a:solidFill>
              </a:ln>
              <a:solidFill>
                <a:srgbClr val="FF99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4048" y="692696"/>
            <a:ext cx="62162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800" b="1" dirty="0" smtClean="0">
                <a:ln w="28575">
                  <a:solidFill>
                    <a:srgbClr val="FF0066"/>
                  </a:solidFill>
                </a:ln>
                <a:solidFill>
                  <a:srgbClr val="FF99FF"/>
                </a:solidFill>
              </a:rPr>
              <a:t>9</a:t>
            </a:r>
            <a:endParaRPr lang="ru-RU" sz="13800" b="1" dirty="0">
              <a:ln w="28575">
                <a:solidFill>
                  <a:srgbClr val="FF0066"/>
                </a:solidFill>
              </a:ln>
              <a:solidFill>
                <a:srgbClr val="FF99FF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91880" y="692696"/>
            <a:ext cx="62162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800" b="1" dirty="0" smtClean="0">
                <a:ln w="28575">
                  <a:solidFill>
                    <a:srgbClr val="FF0066"/>
                  </a:solidFill>
                </a:ln>
                <a:solidFill>
                  <a:srgbClr val="FF99FF"/>
                </a:solidFill>
              </a:rPr>
              <a:t>8</a:t>
            </a:r>
            <a:endParaRPr lang="ru-RU" sz="13800" b="1" dirty="0">
              <a:ln w="28575">
                <a:solidFill>
                  <a:srgbClr val="FF0066"/>
                </a:solidFill>
              </a:ln>
              <a:solidFill>
                <a:srgbClr val="FF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DDA"/>
            </a:gs>
            <a:gs pos="50000">
              <a:srgbClr val="11299F"/>
            </a:gs>
            <a:gs pos="100000">
              <a:srgbClr val="17026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iftpic.ru/wp-content/uploads/2017/04/prikolnaya-kartinka-s-1-maya-1068x138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42478" y="0"/>
            <a:ext cx="5653858" cy="6858000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2" name="Группа 23"/>
          <p:cNvGrpSpPr/>
          <p:nvPr/>
        </p:nvGrpSpPr>
        <p:grpSpPr>
          <a:xfrm>
            <a:off x="7452320" y="764704"/>
            <a:ext cx="1368152" cy="5688632"/>
            <a:chOff x="7452320" y="836712"/>
            <a:chExt cx="1368152" cy="5400600"/>
          </a:xfrm>
        </p:grpSpPr>
        <p:sp>
          <p:nvSpPr>
            <p:cNvPr id="7" name="4-конечная звезда 6"/>
            <p:cNvSpPr/>
            <p:nvPr/>
          </p:nvSpPr>
          <p:spPr>
            <a:xfrm>
              <a:off x="8532440" y="836712"/>
              <a:ext cx="216024" cy="216024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4-конечная звезда 7"/>
            <p:cNvSpPr/>
            <p:nvPr/>
          </p:nvSpPr>
          <p:spPr>
            <a:xfrm>
              <a:off x="7812360" y="3789040"/>
              <a:ext cx="144016" cy="144016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4-конечная звезда 8"/>
            <p:cNvSpPr/>
            <p:nvPr/>
          </p:nvSpPr>
          <p:spPr>
            <a:xfrm>
              <a:off x="8532440" y="6093296"/>
              <a:ext cx="144016" cy="144016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8-конечная звезда 11"/>
            <p:cNvSpPr/>
            <p:nvPr/>
          </p:nvSpPr>
          <p:spPr>
            <a:xfrm>
              <a:off x="8316416" y="2420888"/>
              <a:ext cx="288032" cy="288032"/>
            </a:xfrm>
            <a:prstGeom prst="star8">
              <a:avLst>
                <a:gd name="adj" fmla="val 133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8-конечная звезда 13"/>
            <p:cNvSpPr/>
            <p:nvPr/>
          </p:nvSpPr>
          <p:spPr>
            <a:xfrm>
              <a:off x="7452320" y="5445224"/>
              <a:ext cx="360040" cy="360040"/>
            </a:xfrm>
            <a:prstGeom prst="star8">
              <a:avLst>
                <a:gd name="adj" fmla="val 133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Блок-схема: узел 16"/>
            <p:cNvSpPr/>
            <p:nvPr/>
          </p:nvSpPr>
          <p:spPr>
            <a:xfrm>
              <a:off x="7740352" y="1052736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Блок-схема: узел 17"/>
            <p:cNvSpPr/>
            <p:nvPr/>
          </p:nvSpPr>
          <p:spPr>
            <a:xfrm>
              <a:off x="7812360" y="2996952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Блок-схема: узел 20"/>
            <p:cNvSpPr/>
            <p:nvPr/>
          </p:nvSpPr>
          <p:spPr>
            <a:xfrm>
              <a:off x="8244408" y="5013176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Блок-схема: узел 21"/>
            <p:cNvSpPr/>
            <p:nvPr/>
          </p:nvSpPr>
          <p:spPr>
            <a:xfrm>
              <a:off x="8748464" y="3501008"/>
              <a:ext cx="72008" cy="72008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4-конечная звезда 25"/>
          <p:cNvSpPr/>
          <p:nvPr/>
        </p:nvSpPr>
        <p:spPr>
          <a:xfrm flipH="1" flipV="1">
            <a:off x="7847856" y="6021288"/>
            <a:ext cx="216024" cy="216024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4-конечная звезда 26"/>
          <p:cNvSpPr/>
          <p:nvPr/>
        </p:nvSpPr>
        <p:spPr>
          <a:xfrm flipH="1" flipV="1">
            <a:off x="8639944" y="3140968"/>
            <a:ext cx="144016" cy="144016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4-конечная звезда 27"/>
          <p:cNvSpPr/>
          <p:nvPr/>
        </p:nvSpPr>
        <p:spPr>
          <a:xfrm flipH="1" flipV="1">
            <a:off x="7919864" y="836712"/>
            <a:ext cx="144016" cy="144016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8-конечная звезда 28"/>
          <p:cNvSpPr/>
          <p:nvPr/>
        </p:nvSpPr>
        <p:spPr>
          <a:xfrm flipH="1" flipV="1">
            <a:off x="7991872" y="4365104"/>
            <a:ext cx="288032" cy="288032"/>
          </a:xfrm>
          <a:prstGeom prst="star8">
            <a:avLst>
              <a:gd name="adj" fmla="val 133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8-конечная звезда 29"/>
          <p:cNvSpPr/>
          <p:nvPr/>
        </p:nvSpPr>
        <p:spPr>
          <a:xfrm flipH="1" flipV="1">
            <a:off x="8783960" y="1268760"/>
            <a:ext cx="360040" cy="360040"/>
          </a:xfrm>
          <a:prstGeom prst="star8">
            <a:avLst>
              <a:gd name="adj" fmla="val 133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 flipH="1" flipV="1">
            <a:off x="8711952" y="5877272"/>
            <a:ext cx="144016" cy="144016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 flipH="1" flipV="1">
            <a:off x="8639944" y="3933056"/>
            <a:ext cx="144016" cy="144016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 flipH="1" flipV="1">
            <a:off x="8207896" y="1916832"/>
            <a:ext cx="144016" cy="144016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 flipH="1" flipV="1">
            <a:off x="7775848" y="3501008"/>
            <a:ext cx="72008" cy="72008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44"/>
          <p:cNvGrpSpPr/>
          <p:nvPr/>
        </p:nvGrpSpPr>
        <p:grpSpPr>
          <a:xfrm>
            <a:off x="155575" y="-144463"/>
            <a:ext cx="2040161" cy="6093743"/>
            <a:chOff x="155575" y="-144463"/>
            <a:chExt cx="2040161" cy="6093743"/>
          </a:xfrm>
        </p:grpSpPr>
        <p:grpSp>
          <p:nvGrpSpPr>
            <p:cNvPr id="10" name="Группа 22"/>
            <p:cNvGrpSpPr/>
            <p:nvPr/>
          </p:nvGrpSpPr>
          <p:grpSpPr>
            <a:xfrm>
              <a:off x="155575" y="-144463"/>
              <a:ext cx="2040161" cy="6093743"/>
              <a:chOff x="155575" y="-144463"/>
              <a:chExt cx="2040161" cy="6093743"/>
            </a:xfrm>
          </p:grpSpPr>
          <p:sp>
            <p:nvSpPr>
              <p:cNvPr id="22530" name="AutoShape 2" descr="http://www.clipartsuggest.com/images/640/toy-story-alien-toy-line-drawing-photo-by-deadlyfrogproduction-7LZuKT-clipart.jpg"/>
              <p:cNvSpPr>
                <a:spLocks noChangeAspect="1" noChangeArrowheads="1"/>
              </p:cNvSpPr>
              <p:nvPr/>
            </p:nvSpPr>
            <p:spPr bwMode="auto">
              <a:xfrm>
                <a:off x="155575" y="-144463"/>
                <a:ext cx="304800" cy="304801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" name="4-конечная звезда 3"/>
              <p:cNvSpPr/>
              <p:nvPr/>
            </p:nvSpPr>
            <p:spPr>
              <a:xfrm>
                <a:off x="755576" y="1268760"/>
                <a:ext cx="216024" cy="216024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4-конечная звезда 4"/>
              <p:cNvSpPr/>
              <p:nvPr/>
            </p:nvSpPr>
            <p:spPr>
              <a:xfrm>
                <a:off x="1043608" y="3429000"/>
                <a:ext cx="216024" cy="288032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4-конечная звезда 5"/>
              <p:cNvSpPr/>
              <p:nvPr/>
            </p:nvSpPr>
            <p:spPr>
              <a:xfrm>
                <a:off x="611560" y="5733256"/>
                <a:ext cx="216024" cy="216024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8-конечная звезда 10"/>
              <p:cNvSpPr/>
              <p:nvPr/>
            </p:nvSpPr>
            <p:spPr>
              <a:xfrm>
                <a:off x="1403648" y="4869160"/>
                <a:ext cx="360040" cy="360040"/>
              </a:xfrm>
              <a:prstGeom prst="star8">
                <a:avLst>
                  <a:gd name="adj" fmla="val 133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8-конечная звезда 12"/>
              <p:cNvSpPr/>
              <p:nvPr/>
            </p:nvSpPr>
            <p:spPr>
              <a:xfrm>
                <a:off x="1835696" y="404664"/>
                <a:ext cx="360040" cy="360040"/>
              </a:xfrm>
              <a:prstGeom prst="star8">
                <a:avLst>
                  <a:gd name="adj" fmla="val 133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Блок-схема: узел 14"/>
              <p:cNvSpPr/>
              <p:nvPr/>
            </p:nvSpPr>
            <p:spPr>
              <a:xfrm>
                <a:off x="323528" y="2564904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Блок-схема: узел 15"/>
              <p:cNvSpPr/>
              <p:nvPr/>
            </p:nvSpPr>
            <p:spPr>
              <a:xfrm>
                <a:off x="395536" y="4509120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Блок-схема: узел 18"/>
              <p:cNvSpPr/>
              <p:nvPr/>
            </p:nvSpPr>
            <p:spPr>
              <a:xfrm>
                <a:off x="1115616" y="404664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Блок-схема: узел 19"/>
              <p:cNvSpPr/>
              <p:nvPr/>
            </p:nvSpPr>
            <p:spPr>
              <a:xfrm>
                <a:off x="1331640" y="1916832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3" name="Группа 34"/>
            <p:cNvGrpSpPr/>
            <p:nvPr/>
          </p:nvGrpSpPr>
          <p:grpSpPr>
            <a:xfrm flipV="1">
              <a:off x="323528" y="476672"/>
              <a:ext cx="1368152" cy="5400600"/>
              <a:chOff x="7452320" y="836712"/>
              <a:chExt cx="1368152" cy="5400600"/>
            </a:xfrm>
          </p:grpSpPr>
          <p:sp>
            <p:nvSpPr>
              <p:cNvPr id="36" name="4-конечная звезда 35"/>
              <p:cNvSpPr/>
              <p:nvPr/>
            </p:nvSpPr>
            <p:spPr>
              <a:xfrm>
                <a:off x="8532440" y="836712"/>
                <a:ext cx="216024" cy="216024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4-конечная звезда 36"/>
              <p:cNvSpPr/>
              <p:nvPr/>
            </p:nvSpPr>
            <p:spPr>
              <a:xfrm>
                <a:off x="7812360" y="3789040"/>
                <a:ext cx="144016" cy="144016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4-конечная звезда 37"/>
              <p:cNvSpPr/>
              <p:nvPr/>
            </p:nvSpPr>
            <p:spPr>
              <a:xfrm>
                <a:off x="8532440" y="6093296"/>
                <a:ext cx="144016" cy="144016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8-конечная звезда 38"/>
              <p:cNvSpPr/>
              <p:nvPr/>
            </p:nvSpPr>
            <p:spPr>
              <a:xfrm>
                <a:off x="8316416" y="2420888"/>
                <a:ext cx="288032" cy="288032"/>
              </a:xfrm>
              <a:prstGeom prst="star8">
                <a:avLst>
                  <a:gd name="adj" fmla="val 133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8-конечная звезда 39"/>
              <p:cNvSpPr/>
              <p:nvPr/>
            </p:nvSpPr>
            <p:spPr>
              <a:xfrm>
                <a:off x="7452320" y="5445224"/>
                <a:ext cx="360040" cy="360040"/>
              </a:xfrm>
              <a:prstGeom prst="star8">
                <a:avLst>
                  <a:gd name="adj" fmla="val 133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Блок-схема: узел 40"/>
              <p:cNvSpPr/>
              <p:nvPr/>
            </p:nvSpPr>
            <p:spPr>
              <a:xfrm>
                <a:off x="7740352" y="1052736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Блок-схема: узел 41"/>
              <p:cNvSpPr/>
              <p:nvPr/>
            </p:nvSpPr>
            <p:spPr>
              <a:xfrm>
                <a:off x="7812360" y="2996952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Блок-схема: узел 42"/>
              <p:cNvSpPr/>
              <p:nvPr/>
            </p:nvSpPr>
            <p:spPr>
              <a:xfrm>
                <a:off x="8244408" y="5013176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Блок-схема: узел 43"/>
              <p:cNvSpPr/>
              <p:nvPr/>
            </p:nvSpPr>
            <p:spPr>
              <a:xfrm>
                <a:off x="8748464" y="3501008"/>
                <a:ext cx="72008" cy="72008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4" name="Группа 46"/>
          <p:cNvGrpSpPr/>
          <p:nvPr/>
        </p:nvGrpSpPr>
        <p:grpSpPr>
          <a:xfrm flipH="1" flipV="1">
            <a:off x="6948264" y="0"/>
            <a:ext cx="1800200" cy="5688632"/>
            <a:chOff x="7020272" y="548680"/>
            <a:chExt cx="1800200" cy="568863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grpSp>
          <p:nvGrpSpPr>
            <p:cNvPr id="25" name="Группа 23"/>
            <p:cNvGrpSpPr/>
            <p:nvPr/>
          </p:nvGrpSpPr>
          <p:grpSpPr>
            <a:xfrm>
              <a:off x="7452320" y="836712"/>
              <a:ext cx="1368152" cy="5400600"/>
              <a:chOff x="7452320" y="836712"/>
              <a:chExt cx="1368152" cy="5400600"/>
            </a:xfrm>
          </p:grpSpPr>
          <p:sp>
            <p:nvSpPr>
              <p:cNvPr id="59" name="4-конечная звезда 58"/>
              <p:cNvSpPr/>
              <p:nvPr/>
            </p:nvSpPr>
            <p:spPr>
              <a:xfrm>
                <a:off x="8532440" y="836712"/>
                <a:ext cx="216024" cy="216024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0" name="4-конечная звезда 59"/>
              <p:cNvSpPr/>
              <p:nvPr/>
            </p:nvSpPr>
            <p:spPr>
              <a:xfrm>
                <a:off x="7812360" y="3789040"/>
                <a:ext cx="144016" cy="144016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1" name="4-конечная звезда 60"/>
              <p:cNvSpPr/>
              <p:nvPr/>
            </p:nvSpPr>
            <p:spPr>
              <a:xfrm>
                <a:off x="8532440" y="6093296"/>
                <a:ext cx="144016" cy="144016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2" name="8-конечная звезда 61"/>
              <p:cNvSpPr/>
              <p:nvPr/>
            </p:nvSpPr>
            <p:spPr>
              <a:xfrm>
                <a:off x="8316416" y="2420888"/>
                <a:ext cx="288032" cy="288032"/>
              </a:xfrm>
              <a:prstGeom prst="star8">
                <a:avLst>
                  <a:gd name="adj" fmla="val 133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3" name="8-конечная звезда 62"/>
              <p:cNvSpPr/>
              <p:nvPr/>
            </p:nvSpPr>
            <p:spPr>
              <a:xfrm>
                <a:off x="7452320" y="5445224"/>
                <a:ext cx="360040" cy="360040"/>
              </a:xfrm>
              <a:prstGeom prst="star8">
                <a:avLst>
                  <a:gd name="adj" fmla="val 133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4" name="Блок-схема: узел 63"/>
              <p:cNvSpPr/>
              <p:nvPr/>
            </p:nvSpPr>
            <p:spPr>
              <a:xfrm>
                <a:off x="7740352" y="1052736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5" name="Блок-схема: узел 64"/>
              <p:cNvSpPr/>
              <p:nvPr/>
            </p:nvSpPr>
            <p:spPr>
              <a:xfrm>
                <a:off x="7812360" y="2996952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6" name="Блок-схема: узел 65"/>
              <p:cNvSpPr/>
              <p:nvPr/>
            </p:nvSpPr>
            <p:spPr>
              <a:xfrm>
                <a:off x="8244408" y="5013176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7" name="Блок-схема: узел 66"/>
              <p:cNvSpPr/>
              <p:nvPr/>
            </p:nvSpPr>
            <p:spPr>
              <a:xfrm>
                <a:off x="8748464" y="3501008"/>
                <a:ext cx="72008" cy="72008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35" name="Группа 24"/>
            <p:cNvGrpSpPr/>
            <p:nvPr/>
          </p:nvGrpSpPr>
          <p:grpSpPr>
            <a:xfrm flipH="1" flipV="1">
              <a:off x="7020272" y="548680"/>
              <a:ext cx="1368152" cy="5400600"/>
              <a:chOff x="7452320" y="836712"/>
              <a:chExt cx="1368152" cy="5400600"/>
            </a:xfrm>
          </p:grpSpPr>
          <p:sp>
            <p:nvSpPr>
              <p:cNvPr id="50" name="4-конечная звезда 49"/>
              <p:cNvSpPr/>
              <p:nvPr/>
            </p:nvSpPr>
            <p:spPr>
              <a:xfrm>
                <a:off x="8532440" y="836712"/>
                <a:ext cx="216024" cy="216024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1" name="4-конечная звезда 50"/>
              <p:cNvSpPr/>
              <p:nvPr/>
            </p:nvSpPr>
            <p:spPr>
              <a:xfrm>
                <a:off x="7812360" y="3789040"/>
                <a:ext cx="144016" cy="144016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2" name="4-конечная звезда 51"/>
              <p:cNvSpPr/>
              <p:nvPr/>
            </p:nvSpPr>
            <p:spPr>
              <a:xfrm>
                <a:off x="8532440" y="6093296"/>
                <a:ext cx="144016" cy="144016"/>
              </a:xfrm>
              <a:prstGeom prst="star4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3" name="8-конечная звезда 52"/>
              <p:cNvSpPr/>
              <p:nvPr/>
            </p:nvSpPr>
            <p:spPr>
              <a:xfrm>
                <a:off x="8316416" y="2420888"/>
                <a:ext cx="288032" cy="288032"/>
              </a:xfrm>
              <a:prstGeom prst="star8">
                <a:avLst>
                  <a:gd name="adj" fmla="val 133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4" name="8-конечная звезда 53"/>
              <p:cNvSpPr/>
              <p:nvPr/>
            </p:nvSpPr>
            <p:spPr>
              <a:xfrm>
                <a:off x="7452320" y="5445224"/>
                <a:ext cx="360040" cy="360040"/>
              </a:xfrm>
              <a:prstGeom prst="star8">
                <a:avLst>
                  <a:gd name="adj" fmla="val 1331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5" name="Блок-схема: узел 54"/>
              <p:cNvSpPr/>
              <p:nvPr/>
            </p:nvSpPr>
            <p:spPr>
              <a:xfrm>
                <a:off x="7740352" y="1052736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6" name="Блок-схема: узел 55"/>
              <p:cNvSpPr/>
              <p:nvPr/>
            </p:nvSpPr>
            <p:spPr>
              <a:xfrm>
                <a:off x="7812360" y="2996952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7" name="Блок-схема: узел 56"/>
              <p:cNvSpPr/>
              <p:nvPr/>
            </p:nvSpPr>
            <p:spPr>
              <a:xfrm>
                <a:off x="8244408" y="5013176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8" name="Блок-схема: узел 57"/>
              <p:cNvSpPr/>
              <p:nvPr/>
            </p:nvSpPr>
            <p:spPr>
              <a:xfrm>
                <a:off x="8748464" y="3501008"/>
                <a:ext cx="72008" cy="72008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</p:grpSp>
      <p:grpSp>
        <p:nvGrpSpPr>
          <p:cNvPr id="45" name="Группа 22"/>
          <p:cNvGrpSpPr/>
          <p:nvPr/>
        </p:nvGrpSpPr>
        <p:grpSpPr>
          <a:xfrm flipH="1" flipV="1">
            <a:off x="179512" y="764257"/>
            <a:ext cx="2040161" cy="6093743"/>
            <a:chOff x="155575" y="-144463"/>
            <a:chExt cx="2040161" cy="609374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80" name="AutoShape 2" descr="http://www.clipartsuggest.com/images/640/toy-story-alien-toy-line-drawing-photo-by-deadlyfrogproduction-7LZuKT-clipart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4-конечная звезда 3"/>
            <p:cNvSpPr/>
            <p:nvPr/>
          </p:nvSpPr>
          <p:spPr>
            <a:xfrm>
              <a:off x="755576" y="1268760"/>
              <a:ext cx="216024" cy="216024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4-конечная звезда 81"/>
            <p:cNvSpPr/>
            <p:nvPr/>
          </p:nvSpPr>
          <p:spPr>
            <a:xfrm>
              <a:off x="1043608" y="3429000"/>
              <a:ext cx="216024" cy="288032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4-конечная звезда 82"/>
            <p:cNvSpPr/>
            <p:nvPr/>
          </p:nvSpPr>
          <p:spPr>
            <a:xfrm>
              <a:off x="611560" y="5733256"/>
              <a:ext cx="216024" cy="216024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8-конечная звезда 83"/>
            <p:cNvSpPr/>
            <p:nvPr/>
          </p:nvSpPr>
          <p:spPr>
            <a:xfrm>
              <a:off x="1403648" y="4869160"/>
              <a:ext cx="360040" cy="360040"/>
            </a:xfrm>
            <a:prstGeom prst="star8">
              <a:avLst>
                <a:gd name="adj" fmla="val 133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8-конечная звезда 84"/>
            <p:cNvSpPr/>
            <p:nvPr/>
          </p:nvSpPr>
          <p:spPr>
            <a:xfrm>
              <a:off x="1835696" y="404664"/>
              <a:ext cx="360040" cy="360040"/>
            </a:xfrm>
            <a:prstGeom prst="star8">
              <a:avLst>
                <a:gd name="adj" fmla="val 133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Блок-схема: узел 85"/>
            <p:cNvSpPr/>
            <p:nvPr/>
          </p:nvSpPr>
          <p:spPr>
            <a:xfrm>
              <a:off x="323528" y="2564904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Блок-схема: узел 86"/>
            <p:cNvSpPr/>
            <p:nvPr/>
          </p:nvSpPr>
          <p:spPr>
            <a:xfrm>
              <a:off x="395536" y="4509120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Блок-схема: узел 87"/>
            <p:cNvSpPr/>
            <p:nvPr/>
          </p:nvSpPr>
          <p:spPr>
            <a:xfrm>
              <a:off x="1115616" y="404664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Блок-схема: узел 88"/>
            <p:cNvSpPr/>
            <p:nvPr/>
          </p:nvSpPr>
          <p:spPr>
            <a:xfrm>
              <a:off x="1331640" y="1916832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34"/>
          <p:cNvGrpSpPr/>
          <p:nvPr/>
        </p:nvGrpSpPr>
        <p:grpSpPr>
          <a:xfrm flipH="1">
            <a:off x="683568" y="836265"/>
            <a:ext cx="1368152" cy="5400600"/>
            <a:chOff x="7452320" y="836712"/>
            <a:chExt cx="1368152" cy="5400600"/>
          </a:xfrm>
        </p:grpSpPr>
        <p:sp>
          <p:nvSpPr>
            <p:cNvPr id="71" name="4-конечная звезда 70"/>
            <p:cNvSpPr/>
            <p:nvPr/>
          </p:nvSpPr>
          <p:spPr>
            <a:xfrm>
              <a:off x="8532440" y="836712"/>
              <a:ext cx="216024" cy="216024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4-конечная звезда 71"/>
            <p:cNvSpPr/>
            <p:nvPr/>
          </p:nvSpPr>
          <p:spPr>
            <a:xfrm>
              <a:off x="7812360" y="3789040"/>
              <a:ext cx="144016" cy="144016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4-конечная звезда 72"/>
            <p:cNvSpPr/>
            <p:nvPr/>
          </p:nvSpPr>
          <p:spPr>
            <a:xfrm>
              <a:off x="8532440" y="6093296"/>
              <a:ext cx="144016" cy="144016"/>
            </a:xfrm>
            <a:prstGeom prst="star4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8-конечная звезда 73"/>
            <p:cNvSpPr/>
            <p:nvPr/>
          </p:nvSpPr>
          <p:spPr>
            <a:xfrm>
              <a:off x="8316416" y="2420888"/>
              <a:ext cx="288032" cy="288032"/>
            </a:xfrm>
            <a:prstGeom prst="star8">
              <a:avLst>
                <a:gd name="adj" fmla="val 133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8-конечная звезда 74"/>
            <p:cNvSpPr/>
            <p:nvPr/>
          </p:nvSpPr>
          <p:spPr>
            <a:xfrm>
              <a:off x="7452320" y="5445224"/>
              <a:ext cx="360040" cy="360040"/>
            </a:xfrm>
            <a:prstGeom prst="star8">
              <a:avLst>
                <a:gd name="adj" fmla="val 133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Блок-схема: узел 75"/>
            <p:cNvSpPr/>
            <p:nvPr/>
          </p:nvSpPr>
          <p:spPr>
            <a:xfrm>
              <a:off x="7740352" y="1052736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Блок-схема: узел 76"/>
            <p:cNvSpPr/>
            <p:nvPr/>
          </p:nvSpPr>
          <p:spPr>
            <a:xfrm>
              <a:off x="7812360" y="2996952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Блок-схема: узел 77"/>
            <p:cNvSpPr/>
            <p:nvPr/>
          </p:nvSpPr>
          <p:spPr>
            <a:xfrm>
              <a:off x="8244408" y="5013176"/>
              <a:ext cx="144016" cy="14401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Блок-схема: узел 78"/>
            <p:cNvSpPr/>
            <p:nvPr/>
          </p:nvSpPr>
          <p:spPr>
            <a:xfrm>
              <a:off x="8748464" y="3501008"/>
              <a:ext cx="72008" cy="72008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email"/>
          <a:stretch>
            <a:fillRect/>
          </a:stretch>
        </p:blipFill>
        <p:spPr>
          <a:xfrm>
            <a:off x="395536" y="260648"/>
            <a:ext cx="576064" cy="576064"/>
          </a:xfrm>
          <a:prstGeom prst="rect">
            <a:avLst/>
          </a:prstGeom>
        </p:spPr>
      </p:pic>
      <p:pic>
        <p:nvPicPr>
          <p:cNvPr id="9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 cstate="email"/>
          <a:stretch>
            <a:fillRect/>
          </a:stretch>
        </p:blipFill>
        <p:spPr>
          <a:xfrm>
            <a:off x="323528" y="980728"/>
            <a:ext cx="656456" cy="656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20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 rot="2537794">
            <a:off x="1353693" y="1607685"/>
            <a:ext cx="2520280" cy="4464496"/>
            <a:chOff x="3059832" y="836712"/>
            <a:chExt cx="3096344" cy="5616624"/>
          </a:xfrm>
        </p:grpSpPr>
        <p:sp>
          <p:nvSpPr>
            <p:cNvPr id="8" name="Равнобедренный треугольник 7"/>
            <p:cNvSpPr/>
            <p:nvPr/>
          </p:nvSpPr>
          <p:spPr>
            <a:xfrm>
              <a:off x="3995936" y="836712"/>
              <a:ext cx="1224136" cy="1080120"/>
            </a:xfrm>
            <a:prstGeom prst="triangle">
              <a:avLst>
                <a:gd name="adj" fmla="val 50000"/>
              </a:avLst>
            </a:prstGeom>
            <a:solidFill>
              <a:srgbClr val="00B05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Трапеция 3"/>
            <p:cNvSpPr/>
            <p:nvPr/>
          </p:nvSpPr>
          <p:spPr>
            <a:xfrm>
              <a:off x="3059832" y="5157192"/>
              <a:ext cx="3096344" cy="1296144"/>
            </a:xfrm>
            <a:prstGeom prst="trapezoid">
              <a:avLst>
                <a:gd name="adj" fmla="val 72167"/>
              </a:avLst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995936" y="3645024"/>
              <a:ext cx="1224136" cy="2808312"/>
            </a:xfrm>
            <a:prstGeom prst="rect">
              <a:avLst/>
            </a:prstGeom>
            <a:solidFill>
              <a:srgbClr val="7030A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Шестиугольник 6"/>
            <p:cNvSpPr/>
            <p:nvPr/>
          </p:nvSpPr>
          <p:spPr>
            <a:xfrm>
              <a:off x="3563888" y="1916832"/>
              <a:ext cx="2088232" cy="1728192"/>
            </a:xfrm>
            <a:prstGeom prst="hexagon">
              <a:avLst/>
            </a:prstGeom>
            <a:solidFill>
              <a:srgbClr val="0070C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4211960" y="2420888"/>
              <a:ext cx="792088" cy="79208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4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16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/>
          <p:cNvSpPr/>
          <p:nvPr/>
        </p:nvSpPr>
        <p:spPr>
          <a:xfrm>
            <a:off x="3059832" y="2924944"/>
            <a:ext cx="3096344" cy="1296144"/>
          </a:xfrm>
          <a:prstGeom prst="trapezoid">
            <a:avLst>
              <a:gd name="adj" fmla="val 72167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645024"/>
            <a:ext cx="1224136" cy="2808312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6732240" y="404664"/>
            <a:ext cx="2088232" cy="1728192"/>
          </a:xfrm>
          <a:prstGeom prst="hexagon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7596336" y="5445224"/>
            <a:ext cx="1224136" cy="1080120"/>
          </a:xfrm>
          <a:prstGeom prst="triangle">
            <a:avLst>
              <a:gd name="adj" fmla="val 50000"/>
            </a:avLst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5536" y="404664"/>
            <a:ext cx="792088" cy="79208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52636E-6 L -0.00382 0.325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57262E-7 L 0.38194 -0.005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6087E-6 L -0.35035 0.230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10916E-6 L -0.39757 -0.666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0" y="-3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5809E-6 L 0.41354 0.299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0" y="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899592" y="1916832"/>
            <a:ext cx="2520280" cy="4464496"/>
            <a:chOff x="3059832" y="836712"/>
            <a:chExt cx="3096344" cy="5616624"/>
          </a:xfrm>
        </p:grpSpPr>
        <p:sp>
          <p:nvSpPr>
            <p:cNvPr id="8" name="Равнобедренный треугольник 7"/>
            <p:cNvSpPr/>
            <p:nvPr/>
          </p:nvSpPr>
          <p:spPr>
            <a:xfrm>
              <a:off x="3995936" y="836712"/>
              <a:ext cx="1224136" cy="1080120"/>
            </a:xfrm>
            <a:prstGeom prst="triangle">
              <a:avLst>
                <a:gd name="adj" fmla="val 50000"/>
              </a:avLst>
            </a:prstGeom>
            <a:solidFill>
              <a:srgbClr val="00B05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Трапеция 3"/>
            <p:cNvSpPr/>
            <p:nvPr/>
          </p:nvSpPr>
          <p:spPr>
            <a:xfrm>
              <a:off x="3059832" y="5157192"/>
              <a:ext cx="3096344" cy="1296144"/>
            </a:xfrm>
            <a:prstGeom prst="trapezoid">
              <a:avLst>
                <a:gd name="adj" fmla="val 72167"/>
              </a:avLst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995936" y="3645024"/>
              <a:ext cx="1224136" cy="2808312"/>
            </a:xfrm>
            <a:prstGeom prst="rect">
              <a:avLst/>
            </a:prstGeom>
            <a:solidFill>
              <a:srgbClr val="7030A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Шестиугольник 6"/>
            <p:cNvSpPr/>
            <p:nvPr/>
          </p:nvSpPr>
          <p:spPr>
            <a:xfrm>
              <a:off x="3563888" y="1916832"/>
              <a:ext cx="2088232" cy="1728192"/>
            </a:xfrm>
            <a:prstGeom prst="hexagon">
              <a:avLst/>
            </a:prstGeom>
            <a:solidFill>
              <a:srgbClr val="0070C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4211960" y="2420888"/>
              <a:ext cx="792088" cy="79208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email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619672" y="1772816"/>
            <a:ext cx="6192688" cy="2592288"/>
            <a:chOff x="1619672" y="1772816"/>
            <a:chExt cx="6192688" cy="25922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619672" y="1772816"/>
              <a:ext cx="6192688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619672" y="3068960"/>
              <a:ext cx="6192688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Овал 3"/>
          <p:cNvSpPr/>
          <p:nvPr/>
        </p:nvSpPr>
        <p:spPr>
          <a:xfrm>
            <a:off x="1835696" y="2060848"/>
            <a:ext cx="720080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2060848"/>
            <a:ext cx="72008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707904" y="2060848"/>
            <a:ext cx="792088" cy="72008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4716016" y="2060848"/>
            <a:ext cx="2664296" cy="720080"/>
            <a:chOff x="4716016" y="2060848"/>
            <a:chExt cx="2664296" cy="720080"/>
          </a:xfrm>
        </p:grpSpPr>
        <p:sp>
          <p:nvSpPr>
            <p:cNvPr id="7" name="Овал 6"/>
            <p:cNvSpPr/>
            <p:nvPr/>
          </p:nvSpPr>
          <p:spPr>
            <a:xfrm>
              <a:off x="4716016" y="2060848"/>
              <a:ext cx="720080" cy="72008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652120" y="2060848"/>
              <a:ext cx="720080" cy="72008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>
              <a:off x="6588224" y="2060848"/>
              <a:ext cx="792088" cy="72008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ключ">
            <a:hlinkClick r:id="" action="ppaction://media"/>
          </p:cNvPr>
          <p:cNvPicPr>
            <a:picLocks noRot="1" noChangeAspect="1"/>
          </p:cNvPicPr>
          <p:nvPr>
            <a:wavAudioFile r:embed="rId1" name="ключ"/>
          </p:nvPr>
        </p:nvPicPr>
        <p:blipFill>
          <a:blip r:embed="rId8" cstate="email"/>
          <a:stretch>
            <a:fillRect/>
          </a:stretch>
        </p:blipFill>
        <p:spPr>
          <a:xfrm>
            <a:off x="8460432" y="260648"/>
            <a:ext cx="304800" cy="304800"/>
          </a:xfrm>
          <a:prstGeom prst="rect">
            <a:avLst/>
          </a:prstGeom>
        </p:spPr>
      </p:pic>
      <p:pic>
        <p:nvPicPr>
          <p:cNvPr id="13" name="круг">
            <a:hlinkClick r:id="" action="ppaction://media"/>
          </p:cNvPr>
          <p:cNvPicPr>
            <a:picLocks noRot="1" noChangeAspect="1"/>
          </p:cNvPicPr>
          <p:nvPr>
            <a:wavAudioFile r:embed="rId2" name="круг"/>
          </p:nvPr>
        </p:nvPicPr>
        <p:blipFill>
          <a:blip r:embed="rId8" cstate="email"/>
          <a:stretch>
            <a:fillRect/>
          </a:stretch>
        </p:blipFill>
        <p:spPr>
          <a:xfrm>
            <a:off x="8460432" y="764704"/>
            <a:ext cx="304800" cy="304800"/>
          </a:xfrm>
          <a:prstGeom prst="rect">
            <a:avLst/>
          </a:prstGeom>
        </p:spPr>
      </p:pic>
      <p:pic>
        <p:nvPicPr>
          <p:cNvPr id="14" name="квадрат">
            <a:hlinkClick r:id="" action="ppaction://media"/>
          </p:cNvPr>
          <p:cNvPicPr>
            <a:picLocks noRot="1" noChangeAspect="1"/>
          </p:cNvPicPr>
          <p:nvPr>
            <a:wavAudioFile r:embed="rId3" name="квадрат"/>
          </p:nvPr>
        </p:nvPicPr>
        <p:blipFill>
          <a:blip r:embed="rId8" cstate="email"/>
          <a:stretch>
            <a:fillRect/>
          </a:stretch>
        </p:blipFill>
        <p:spPr>
          <a:xfrm>
            <a:off x="8460432" y="1340768"/>
            <a:ext cx="304800" cy="304800"/>
          </a:xfrm>
          <a:prstGeom prst="rect">
            <a:avLst/>
          </a:prstGeom>
        </p:spPr>
      </p:pic>
      <p:pic>
        <p:nvPicPr>
          <p:cNvPr id="15" name="треугольник">
            <a:hlinkClick r:id="" action="ppaction://media"/>
          </p:cNvPr>
          <p:cNvPicPr>
            <a:picLocks noRot="1" noChangeAspect="1"/>
          </p:cNvPicPr>
          <p:nvPr>
            <a:wavAudioFile r:embed="rId4" name="треугольник"/>
          </p:nvPr>
        </p:nvPicPr>
        <p:blipFill>
          <a:blip r:embed="rId8" cstate="email"/>
          <a:stretch>
            <a:fillRect/>
          </a:stretch>
        </p:blipFill>
        <p:spPr>
          <a:xfrm>
            <a:off x="8460432" y="1844824"/>
            <a:ext cx="304800" cy="304800"/>
          </a:xfrm>
          <a:prstGeom prst="rect">
            <a:avLst/>
          </a:prstGeom>
        </p:spPr>
      </p:pic>
      <p:pic>
        <p:nvPicPr>
          <p:cNvPr id="16" name="продолжите">
            <a:hlinkClick r:id="" action="ppaction://media"/>
          </p:cNvPr>
          <p:cNvPicPr>
            <a:picLocks noRot="1" noChangeAspect="1"/>
          </p:cNvPicPr>
          <p:nvPr>
            <a:wavAudioFile r:embed="rId5" name="продолжите"/>
          </p:nvPr>
        </p:nvPicPr>
        <p:blipFill>
          <a:blip r:embed="rId8" cstate="email"/>
          <a:stretch>
            <a:fillRect/>
          </a:stretch>
        </p:blipFill>
        <p:spPr>
          <a:xfrm>
            <a:off x="8460432" y="22768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6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53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6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верно">
            <a:hlinkClick r:id="" action="ppaction://media"/>
          </p:cNvPr>
          <p:cNvPicPr>
            <a:picLocks noRot="1" noChangeAspect="1"/>
          </p:cNvPicPr>
          <p:nvPr>
            <a:wavAudioFile r:embed="rId1" name="верно"/>
          </p:nvPr>
        </p:nvPicPr>
        <p:blipFill>
          <a:blip r:embed="rId5" cstate="email"/>
          <a:stretch>
            <a:fillRect/>
          </a:stretch>
        </p:blipFill>
        <p:spPr>
          <a:xfrm>
            <a:off x="179512" y="188640"/>
            <a:ext cx="891480" cy="891480"/>
          </a:xfrm>
          <a:prstGeom prst="rect">
            <a:avLst/>
          </a:prstGeom>
        </p:spPr>
      </p:pic>
      <p:pic>
        <p:nvPicPr>
          <p:cNvPr id="18" name="отсчёт">
            <a:hlinkClick r:id="" action="ppaction://media"/>
          </p:cNvPr>
          <p:cNvPicPr>
            <a:picLocks noRot="1" noChangeAspect="1"/>
          </p:cNvPicPr>
          <p:nvPr>
            <a:wavAudioFile r:embed="rId2" name="отсчёт"/>
          </p:nvPr>
        </p:nvPicPr>
        <p:blipFill>
          <a:blip r:embed="rId6" cstate="email"/>
          <a:stretch>
            <a:fillRect/>
          </a:stretch>
        </p:blipFill>
        <p:spPr>
          <a:xfrm flipH="1">
            <a:off x="7812360" y="260648"/>
            <a:ext cx="1008112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верно">
            <a:hlinkClick r:id="" action="ppaction://media"/>
          </p:cNvPr>
          <p:cNvPicPr>
            <a:picLocks noRot="1" noChangeAspect="1"/>
          </p:cNvPicPr>
          <p:nvPr>
            <a:wavAudioFile r:embed="rId1" name="верно"/>
          </p:nvPr>
        </p:nvPicPr>
        <p:blipFill>
          <a:blip r:embed="rId6" cstate="email"/>
          <a:stretch>
            <a:fillRect/>
          </a:stretch>
        </p:blipFill>
        <p:spPr>
          <a:xfrm>
            <a:off x="8172400" y="476672"/>
            <a:ext cx="304800" cy="304800"/>
          </a:xfrm>
          <a:prstGeom prst="rect">
            <a:avLst/>
          </a:prstGeom>
        </p:spPr>
      </p:pic>
      <p:pic>
        <p:nvPicPr>
          <p:cNvPr id="18" name="отсчёт">
            <a:hlinkClick r:id="" action="ppaction://media"/>
          </p:cNvPr>
          <p:cNvPicPr>
            <a:picLocks noRot="1" noChangeAspect="1"/>
          </p:cNvPicPr>
          <p:nvPr>
            <a:wavAudioFile r:embed="rId2" name="отсчёт"/>
          </p:nvPr>
        </p:nvPicPr>
        <p:blipFill>
          <a:blip r:embed="rId6" cstate="email"/>
          <a:stretch>
            <a:fillRect/>
          </a:stretch>
        </p:blipFill>
        <p:spPr>
          <a:xfrm>
            <a:off x="8172400" y="980728"/>
            <a:ext cx="304800" cy="304800"/>
          </a:xfrm>
          <a:prstGeom prst="rect">
            <a:avLst/>
          </a:prstGeom>
        </p:spPr>
      </p:pic>
      <p:pic>
        <p:nvPicPr>
          <p:cNvPr id="20" name="ФУТАЖ обратный отсчёт от 10 до 1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7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 rot="2537794">
            <a:off x="1353693" y="1607685"/>
            <a:ext cx="2520280" cy="4464496"/>
            <a:chOff x="3059832" y="836712"/>
            <a:chExt cx="3096344" cy="5616624"/>
          </a:xfrm>
        </p:grpSpPr>
        <p:sp>
          <p:nvSpPr>
            <p:cNvPr id="8" name="Равнобедренный треугольник 7"/>
            <p:cNvSpPr/>
            <p:nvPr/>
          </p:nvSpPr>
          <p:spPr>
            <a:xfrm>
              <a:off x="3995936" y="836712"/>
              <a:ext cx="1224136" cy="1080120"/>
            </a:xfrm>
            <a:prstGeom prst="triangle">
              <a:avLst>
                <a:gd name="adj" fmla="val 50000"/>
              </a:avLst>
            </a:prstGeom>
            <a:solidFill>
              <a:srgbClr val="00B05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Трапеция 3"/>
            <p:cNvSpPr/>
            <p:nvPr/>
          </p:nvSpPr>
          <p:spPr>
            <a:xfrm>
              <a:off x="3059832" y="5157192"/>
              <a:ext cx="3096344" cy="1296144"/>
            </a:xfrm>
            <a:prstGeom prst="trapezoid">
              <a:avLst>
                <a:gd name="adj" fmla="val 72167"/>
              </a:avLst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995936" y="3645024"/>
              <a:ext cx="1224136" cy="2808312"/>
            </a:xfrm>
            <a:prstGeom prst="rect">
              <a:avLst/>
            </a:prstGeom>
            <a:solidFill>
              <a:srgbClr val="7030A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Шестиугольник 6"/>
            <p:cNvSpPr/>
            <p:nvPr/>
          </p:nvSpPr>
          <p:spPr>
            <a:xfrm>
              <a:off x="3563888" y="1916832"/>
              <a:ext cx="2088232" cy="1728192"/>
            </a:xfrm>
            <a:prstGeom prst="hexagon">
              <a:avLst/>
            </a:prstGeom>
            <a:solidFill>
              <a:srgbClr val="0070C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4211960" y="2420888"/>
              <a:ext cx="792088" cy="79208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4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16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.wallhere.com/photos/18/66/window_horizon_space_art_CGI_digital_art_drawing-86022.jpg!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Земляне - Трава у дом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323528" y="188640"/>
            <a:ext cx="584448" cy="58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g.purch.com/h/1000/aHR0cDovL3d3dy5zcGFjZS5jb20vaW1hZ2VzL2kvMDAwLzAxOS80MzAvb3JpZ2luYWwvc2RvLXgxNC1zb2xhci1mbGFyZS5qcGc=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0504" y="0"/>
            <a:ext cx="6858000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49</Words>
  <Application>Microsoft Office PowerPoint</Application>
  <PresentationFormat>Экран (4:3)</PresentationFormat>
  <Paragraphs>32</Paragraphs>
  <Slides>17</Slides>
  <Notes>0</Notes>
  <HiddenSlides>0</HiddenSlides>
  <MMClips>19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ИНТЕРАКТИВНАЯ ИГРА ПО МАТЕМАТИКЕ  «КОСМИЧЕСКОЕ ПУТЕШЕСТВИЕ»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 Office</dc:creator>
  <cp:lastModifiedBy>Валя</cp:lastModifiedBy>
  <cp:revision>34</cp:revision>
  <dcterms:created xsi:type="dcterms:W3CDTF">2018-04-22T10:44:08Z</dcterms:created>
  <dcterms:modified xsi:type="dcterms:W3CDTF">2022-04-08T07:07:42Z</dcterms:modified>
</cp:coreProperties>
</file>