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0;&#1086;&#1085;&#1089;&#1091;&#1083;&#1100;&#1090;&#1072;&#1094;&#1080;&#1103;%20&#1087;&#1088;&#1086;%20&#1048;&#1054;&#1052;/&#1056;&#1077;&#1089;&#1091;&#1088;&#1089;&#1085;&#1072;&#1103;%20&#1082;&#1072;&#1088;&#1090;&#1072;%20&#1076;&#1083;&#1103;%20&#1089;&#1086;&#1089;&#1090;&#1072;&#1074;&#1083;&#1077;&#1085;&#1080;&#1103;%20&#1048;&#1054;&#1052;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(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иом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педагога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114778" cy="11012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заместитель заведующего Булгакова А.В.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16088" cy="23160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0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Изучить…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Определить…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Разработать…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Внедрить…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Познакомиться…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Составить…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Научиться…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8736"/>
            <a:ext cx="3676864" cy="415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4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Соотношение образовательных задач и форм предъявления результатов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637840"/>
              </p:ext>
            </p:extLst>
          </p:nvPr>
        </p:nvGraphicFramePr>
        <p:xfrm>
          <a:off x="457200" y="1609725"/>
          <a:ext cx="7238348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219"/>
                <a:gridCol w="360212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(задача обучения)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предъявления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результата решения образовательной задачи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Изучить приемы/способы/методы/методику/ технологию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Реферат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Эссе, Выступление на тему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Подборки фактов, примеров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Аннотированные обзоры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Формулирование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гипотез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в работе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Освоить приемы/способы/методы/методику/ технологию…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Научиться применять приемы/способы/методы/методику/ технологию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Методические разработки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… (мероприятий)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Пробы…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Подборка примеров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2" marR="42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Соотношение образовательных задач и форм предъявления результатов 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изменение деятельности)</a:t>
            </a:r>
            <a:endParaRPr lang="ru-RU" alt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9962"/>
              </p:ext>
            </p:extLst>
          </p:nvPr>
        </p:nvGraphicFramePr>
        <p:xfrm>
          <a:off x="457200" y="1609725"/>
          <a:ext cx="72390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870"/>
                <a:gridCol w="3913130"/>
              </a:tblGrid>
              <a:tr h="760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(задача на изменение деятельности)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предъявления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результата решения образовательной задачи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Научиться оценивать результативность….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Стать способным/готовым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Разработанные контрольные работы, листы оценивания, карты мониторинга, карты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самоанализа/самонаблюдения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/>
                </a:tc>
              </a:tr>
              <a:tr h="27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Внедрить в собственную практику приемы/способы/методы/ технологию…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Разрабатывать и использовать в собственной практике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и проведение сценариев учебных/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внеучебных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занятий и т.п.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и применение учебных материалов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Предъявление опыта на семинарах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04" marR="423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4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404664"/>
            <a:ext cx="7239000" cy="29523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 и успехов в составлении ИОМ!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24" y="2996952"/>
            <a:ext cx="3024336" cy="3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65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РФ от 04.02.2021 № Р-33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 утверждении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кадров»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87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«Единая федеральная система научно-методического сопровождения педагогических работников и управленческих кадров»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совокупность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взаимосвязанных и интегрированных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собой, но при этом относительно самостоятельных субъектов научно-методической деятельности федерального, регионального и муниципального уровней,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обеспечивающих сопровождение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 и управленческих кадров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повышении квалификации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переподготовке,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учетом выявления профессиональных дефицитов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построения на их основе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индивидуальных маршрутов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непрерывного развития 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4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20 % к ноябрю 2022 года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10 % выполнили в 2021 году (осталось 46 человек)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12335"/>
              </p:ext>
            </p:extLst>
          </p:nvPr>
        </p:nvGraphicFramePr>
        <p:xfrm>
          <a:off x="467544" y="2420888"/>
          <a:ext cx="727280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апреля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июня 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октября 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ноября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13 %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16 %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18 %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29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«Индивидуальный образовательный маршрут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мероприятий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включающий описание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содержания, форм организации, технологий, темпа и общего времени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освоения педагогическим работником необходимых знаний, умений, практических навыков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 учитывающем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актуальные дефициты профессиональных компетенций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педагога, 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личные ресурсы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контекст 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которой он работает, а также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9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19897"/>
              </p:ext>
            </p:extLst>
          </p:nvPr>
        </p:nvGraphicFramePr>
        <p:xfrm>
          <a:off x="164461" y="1052736"/>
          <a:ext cx="8007939" cy="4821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5081"/>
                <a:gridCol w="1505082"/>
                <a:gridCol w="2405488"/>
                <a:gridCol w="1169082"/>
                <a:gridCol w="1423206"/>
              </a:tblGrid>
              <a:tr h="1171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Дефициты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задачи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задачи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Действия, мероприятия по реализации образовательных задач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предъявления результатов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</a:tr>
              <a:tr h="14641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Формулировка дефицита / Постановка производственной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Формулировка задачи обучения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Перечисление ресурсов для решения задачи обучения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Примерные даты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Предполагаемые формы предъявления результатов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</a:tr>
              <a:tr h="146414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6" marR="65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Формулировка задачи на изменение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Перечисление ресурсов для решения задачи изменения деятельности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Примерные даты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Предполагаемые формы предъявления результатов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478" marR="49478" marT="0" marB="0"/>
                </a:tc>
              </a:tr>
            </a:tbl>
          </a:graphicData>
        </a:graphic>
      </p:graphicFrame>
      <p:sp>
        <p:nvSpPr>
          <p:cNvPr id="15393" name="TextBox 2"/>
          <p:cNvSpPr txBox="1">
            <a:spLocks noChangeArrowheads="1"/>
          </p:cNvSpPr>
          <p:nvPr/>
        </p:nvSpPr>
        <p:spPr bwMode="auto">
          <a:xfrm>
            <a:off x="1616869" y="439738"/>
            <a:ext cx="5409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Общий вид ИОМ</a:t>
            </a:r>
          </a:p>
        </p:txBody>
      </p:sp>
    </p:spTree>
    <p:extLst>
      <p:ext uri="{BB962C8B-B14F-4D97-AF65-F5344CB8AC3E}">
        <p14:creationId xmlns:p14="http://schemas.microsoft.com/office/powerpoint/2010/main" val="38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5790"/>
            <a:ext cx="8841585" cy="41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86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Конструкции производственных задач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Потребность в разработке и реализации программы… (какой?) для … (кого?, чего?)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Повышение/обеспечение качества/уровня образовательных результатов … (кого?) за счет использования… (приемов/способов/ методов/методики/технологии)…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достижения … (каких?) результатов … (кого?) в учебной/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деятельности 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Изменение характера/специфики образовательного процесса … (где?) за счет применения… (приемов/способов/ методов/методики/технологии)…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Изменение характера отношений … (где?, между кем?) за счет применения… (чего?)…</a:t>
            </a:r>
          </a:p>
        </p:txBody>
      </p:sp>
    </p:spTree>
    <p:extLst>
      <p:ext uri="{BB962C8B-B14F-4D97-AF65-F5344CB8AC3E}">
        <p14:creationId xmlns:p14="http://schemas.microsoft.com/office/powerpoint/2010/main" val="37261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Конструкции производственных задач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Изменение способа оценивания образовательных результатов … (кого?) посредством реализации …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Необходимость формирования … (какой?) грамотности в соответствии с требованиями… (какими?)…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Выявление основных/системных/базовых/типичных затруднений … (кого?) для осуществления … (чего?)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Внедрение/распространение … (чего?, какой новации/инновации) для … (чего?, с какой целью?)…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599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Индивидуальный образовательный маршрут (иом) педагога</vt:lpstr>
      <vt:lpstr>Распоряжение Министерства просвещения РФ от 04.02.2021 № Р-33 </vt:lpstr>
      <vt:lpstr>«Единая федеральная система научно-методического сопровождения педагогических работников и управленческих кадров» </vt:lpstr>
      <vt:lpstr>показатели</vt:lpstr>
      <vt:lpstr>«Индивидуальный образовательный маршрут </vt:lpstr>
      <vt:lpstr>Презентация PowerPoint</vt:lpstr>
      <vt:lpstr>Презентация PowerPoint</vt:lpstr>
      <vt:lpstr>Конструкции производственных задач</vt:lpstr>
      <vt:lpstr>Конструкции производственных задач</vt:lpstr>
      <vt:lpstr>Образовательные задачи</vt:lpstr>
      <vt:lpstr>Соотношение образовательных задач и форм предъявления результатов</vt:lpstr>
      <vt:lpstr>Соотношение образовательных задач и форм предъявления результатов  (на изменение деятельности)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2022-08-24T08:44:50Z</dcterms:created>
  <dcterms:modified xsi:type="dcterms:W3CDTF">2022-09-03T13:30:11Z</dcterms:modified>
</cp:coreProperties>
</file>