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71" r:id="rId6"/>
    <p:sldId id="264" r:id="rId7"/>
    <p:sldId id="266" r:id="rId8"/>
    <p:sldId id="267" r:id="rId9"/>
    <p:sldId id="272" r:id="rId10"/>
    <p:sldId id="268" r:id="rId11"/>
    <p:sldId id="269" r:id="rId12"/>
    <p:sldId id="270" r:id="rId13"/>
  </p:sldIdLst>
  <p:sldSz cx="9144000" cy="6858000" type="screen4x3"/>
  <p:notesSz cx="6858000" cy="9144000"/>
  <p:embeddedFontLst>
    <p:embeddedFont>
      <p:font typeface="Constantia" pitchFamily="18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2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&#1089;&#1082;&#1072;&#1079;&#1082;&#1072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&#1050;&#1088;&#1072;&#1089;&#1082;&#1080;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1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&#1076;&#1086;&#1078;&#1076;&#1080;&#1082;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ester\Desktop\&#1042;&#1086;&#1089;&#1087;&#1080;&#1090;&#1072;&#1090;&#1077;&#1083;&#1100;%20&#1075;&#1086;&#1076;&#1072;%202022\&#1052;&#1040;&#1089;&#1090;&#1077;&#1088;-&#1082;&#1083;&#1072;&#1089;&#1089;%20&#1050;&#1080;&#1088;&#1080;&#1083;&#1083;&#1086;&#1074;&#1072;\&#1088;&#1072;&#1076;&#1091;&#1075;&#1072;.mp3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838200"/>
            <a:ext cx="4896544" cy="3581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dirty="0" smtClean="0">
                <a:ln w="11430"/>
              </a:rPr>
              <a:t>МБДОУ «Ужурский детский сад №1 «Росинка»</a:t>
            </a:r>
            <a:br>
              <a:rPr lang="ru-RU" sz="1600" dirty="0" smtClean="0">
                <a:ln w="11430"/>
              </a:rPr>
            </a:br>
            <a:r>
              <a:rPr lang="ru-RU" sz="1600" dirty="0" smtClean="0">
                <a:ln w="11430"/>
              </a:rPr>
              <a:t/>
            </a:r>
            <a:br>
              <a:rPr lang="ru-RU" sz="1600" dirty="0" smtClean="0">
                <a:ln w="11430"/>
              </a:rPr>
            </a:br>
            <a:r>
              <a:rPr lang="ru-RU" sz="3600" dirty="0" smtClean="0">
                <a:ln w="11430"/>
              </a:rPr>
              <a:t>Мастер-класс для педагогов</a:t>
            </a:r>
            <a:br>
              <a:rPr lang="ru-RU" sz="3600" dirty="0" smtClean="0">
                <a:ln w="11430"/>
              </a:rPr>
            </a:br>
            <a:r>
              <a:rPr lang="ru-RU" sz="3600" dirty="0" smtClean="0">
                <a:ln w="11430"/>
              </a:rPr>
              <a:t>Экспериментирование  по сказке</a:t>
            </a:r>
            <a:endParaRPr lang="ru-RU" sz="3600" b="1" dirty="0">
              <a:ln w="1143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57800" y="5334000"/>
            <a:ext cx="3352800" cy="457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Кириллова С.М.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90601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Опыт №5</a:t>
            </a:r>
            <a:endParaRPr lang="ru-RU" sz="2400" dirty="0" smtClean="0"/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воздушные шарики, лимон или  апельсин.</a:t>
            </a:r>
          </a:p>
          <a:p>
            <a:endParaRPr lang="ru-RU" sz="2400" dirty="0" smtClean="0"/>
          </a:p>
          <a:p>
            <a:r>
              <a:rPr lang="ru-RU" sz="2400" dirty="0" smtClean="0"/>
              <a:t>Возьмем  надуем воздушные шары. Затем возьмите  кусочек цедры  лимона или  апельсина  и выдавим  капельку сока прямо на шарик.  </a:t>
            </a:r>
            <a:endParaRPr lang="ru-RU" sz="2400" dirty="0"/>
          </a:p>
        </p:txBody>
      </p:sp>
      <p:sp>
        <p:nvSpPr>
          <p:cNvPr id="3074" name="AutoShape 2" descr="Как лопнуть шарик при помощи апельс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к лопнуть шарик при помощи апельс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к лопнуть шарик при помощи апельсина"/>
          <p:cNvPicPr>
            <a:picLocks noChangeAspect="1" noChangeArrowheads="1"/>
          </p:cNvPicPr>
          <p:nvPr/>
        </p:nvPicPr>
        <p:blipFill>
          <a:blip r:embed="rId3" cstate="print"/>
          <a:srcRect l="34595" t="12973" r="22162"/>
          <a:stretch>
            <a:fillRect/>
          </a:stretch>
        </p:blipFill>
        <p:spPr bwMode="auto">
          <a:xfrm>
            <a:off x="5791200" y="3429000"/>
            <a:ext cx="2438400" cy="245364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457200" y="1205317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уровне, в сравнение с теми, кто такой школы не прошел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onstantia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К.А.Тимирязева.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1600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Спасибо за внимание и участие в мастер - классе!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ru-RU" dirty="0" smtClean="0"/>
              <a:t>Предлагаю вашему вниманию мастер –класс  по организации опытно- экспериментальной деятельности с использованием сказок.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762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Опыты и эксперименты способствуют формированию у детей познавательного интереса.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Развитию наблюдательности, мыслительной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Творческих способностей, ребёнок учится анализировать, делать выводы, устанавливать причинно- следственные связи.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Расширению кругозора детей.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Поддержанию у детей инициативы, сообразительности, пытливости, критичности,  самостоятельности.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Обогащению словарного запаса.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Воспитанию у дошкольников гуманно – ценностного отношения к  окружающей  действительности.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7467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Один очень важный совет:  </a:t>
            </a:r>
            <a:r>
              <a:rPr lang="ru-RU" sz="3200" dirty="0" smtClean="0"/>
              <a:t>не торопись давать малышу готовые ответы, пусть он сам  подумает о причинах того или иного явления.  Конечно, не  каждый ребенок сможет ответить на вопрос, дайте ему время. Не спешите, задавайте наводящие вопросы, подводите его к тому чтобы </a:t>
            </a:r>
          </a:p>
          <a:p>
            <a:r>
              <a:rPr lang="ru-RU" sz="3200" dirty="0" smtClean="0"/>
              <a:t> «открытие» сделал сам.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ка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7010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Опыт №</a:t>
            </a:r>
            <a:r>
              <a:rPr lang="ru-RU" sz="2400" dirty="0" smtClean="0"/>
              <a:t>1</a:t>
            </a:r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тарелка, молоко, пищевой краситель, моющее средство, ватная палочка.</a:t>
            </a:r>
          </a:p>
          <a:p>
            <a:endParaRPr lang="ru-RU" sz="2400" dirty="0" smtClean="0"/>
          </a:p>
          <a:p>
            <a:r>
              <a:rPr lang="ru-RU" sz="2400" dirty="0" smtClean="0"/>
              <a:t>Налейте молоко в тарелку.  Добавьте  в   него по  не сколько капель пищевого красителя разных цветов. Старайтесь делать это аккуратно, чтобы не двигать саму тарелку. А теперь мы заставим молоко двигаться с помощью обычного средства. Возьмите ватную палочку, окуните её в средство и прикоснитесь ей в цветные капельки.</a:t>
            </a:r>
          </a:p>
          <a:p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6146" name="Picture 2" descr="Risovanie na mol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590800" cy="175923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Крас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83057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Опыт №</a:t>
            </a:r>
            <a:r>
              <a:rPr lang="ru-RU" sz="2400" dirty="0" smtClean="0"/>
              <a:t>2</a:t>
            </a:r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цветы из белой и желтой бумаги с длинными  лепестками, карандаш, тазик с водой.</a:t>
            </a:r>
          </a:p>
          <a:p>
            <a:endParaRPr lang="ru-RU" sz="2400" dirty="0" smtClean="0"/>
          </a:p>
          <a:p>
            <a:r>
              <a:rPr lang="ru-RU" sz="2400" dirty="0" smtClean="0"/>
              <a:t>Перед вами цветы бумажные с длинными лепестками. Возьмем  карандаш и закрутим лепестки к серединке. А теперь опустим их на воду. Через минутку мы увидим, как кувшинка  раскрывается. </a:t>
            </a:r>
          </a:p>
          <a:p>
            <a:endParaRPr lang="ru-RU" dirty="0"/>
          </a:p>
        </p:txBody>
      </p:sp>
      <p:pic>
        <p:nvPicPr>
          <p:cNvPr id="5122" name="Picture 2" descr="Бумажные ромашки распускаются в воде.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2971800" cy="222885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066801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Опыт №</a:t>
            </a:r>
            <a:r>
              <a:rPr lang="ru-RU" sz="2400" dirty="0" smtClean="0"/>
              <a:t>3 « Дождевые облака»</a:t>
            </a:r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пена для бритья, пипетка,  окрашенная вода,  банки с водой.</a:t>
            </a:r>
          </a:p>
          <a:p>
            <a:endParaRPr lang="ru-RU" sz="2400" dirty="0" smtClean="0"/>
          </a:p>
          <a:p>
            <a:r>
              <a:rPr lang="ru-RU" sz="2400" dirty="0" smtClean="0"/>
              <a:t>В банке на 2/3 налить воды. Выдавим пену  прямо на поверхность воды, чтобы  она была похожа на кучевые облака. Теперь пипеткой  на пену накапайте  окрашенную воду.</a:t>
            </a:r>
            <a:endParaRPr lang="ru-RU" sz="2400" dirty="0"/>
          </a:p>
        </p:txBody>
      </p:sp>
      <p:sp>
        <p:nvSpPr>
          <p:cNvPr id="4104" name="AutoShape 8" descr="Опыт для детей «Дождик в стакан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Опыт для детей «Дождик в стакан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Опыт для детей «Дождик в стакан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Опыт для детей «Дождик в стакан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Пошаговая инструкция проведения эксперимента «Дождик в банке»"/>
          <p:cNvPicPr>
            <a:picLocks noChangeAspect="1" noChangeArrowheads="1"/>
          </p:cNvPicPr>
          <p:nvPr/>
        </p:nvPicPr>
        <p:blipFill>
          <a:blip r:embed="rId3" cstate="print"/>
          <a:srcRect l="21667" t="11607" r="23333" b="5893"/>
          <a:stretch>
            <a:fillRect/>
          </a:stretch>
        </p:blipFill>
        <p:spPr bwMode="auto">
          <a:xfrm>
            <a:off x="6248400" y="3810000"/>
            <a:ext cx="2133600" cy="21336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дожд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066801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Опыт №4 </a:t>
            </a:r>
            <a:r>
              <a:rPr lang="ru-RU" sz="2400" dirty="0" smtClean="0"/>
              <a:t>« </a:t>
            </a:r>
            <a:r>
              <a:rPr lang="ru-RU" sz="2400" dirty="0" smtClean="0"/>
              <a:t>Радуга»</a:t>
            </a:r>
            <a:endParaRPr lang="ru-RU" sz="2400" dirty="0" smtClean="0"/>
          </a:p>
          <a:p>
            <a:r>
              <a:rPr lang="ru-RU" sz="2400" b="1" dirty="0" smtClean="0"/>
              <a:t>Оборудование: </a:t>
            </a:r>
            <a:r>
              <a:rPr lang="ru-RU" sz="2400" dirty="0" smtClean="0"/>
              <a:t>тарелка, теплая вода, </a:t>
            </a:r>
            <a:r>
              <a:rPr lang="ru-RU" sz="2400" dirty="0" err="1" smtClean="0"/>
              <a:t>скитлс</a:t>
            </a:r>
            <a:r>
              <a:rPr lang="ru-RU" sz="2400" dirty="0" smtClean="0"/>
              <a:t> (конфетка)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тарелку выложить конфеты по кругу. Теперь </a:t>
            </a:r>
            <a:r>
              <a:rPr lang="ru-RU" sz="2400" dirty="0" smtClean="0"/>
              <a:t>налить теплой </a:t>
            </a:r>
            <a:r>
              <a:rPr lang="ru-RU" sz="2400" dirty="0" smtClean="0"/>
              <a:t>воду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аду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pic>
        <p:nvPicPr>
          <p:cNvPr id="2050" name="Picture 2" descr="Мастер-класс «Опыт для дошкольников «Радуга» (Skittles). Воспитателям 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 cstate="print"/>
          <a:srcRect t="20593" b="20148"/>
          <a:stretch>
            <a:fillRect/>
          </a:stretch>
        </p:blipFill>
        <p:spPr bwMode="auto">
          <a:xfrm>
            <a:off x="3886200" y="2807136"/>
            <a:ext cx="2971800" cy="313646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440</Words>
  <Application>Microsoft Office PowerPoint</Application>
  <PresentationFormat>Экран (4:3)</PresentationFormat>
  <Paragraphs>37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Constantia</vt:lpstr>
      <vt:lpstr>Тема Office</vt:lpstr>
      <vt:lpstr>МБДОУ «Ужурский детский сад №1 «Росинка»  Мастер-класс для педагогов Экспериментирование  по сказке</vt:lpstr>
      <vt:lpstr>Предлагаю вашему вниманию мастер –класс  по организации опытно- экспериментальной деятельности с использованием сказок.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Forester</cp:lastModifiedBy>
  <cp:revision>74</cp:revision>
  <dcterms:created xsi:type="dcterms:W3CDTF">2015-04-19T15:51:03Z</dcterms:created>
  <dcterms:modified xsi:type="dcterms:W3CDTF">2022-12-16T04:19:47Z</dcterms:modified>
</cp:coreProperties>
</file>