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68" r:id="rId5"/>
    <p:sldId id="266" r:id="rId6"/>
    <p:sldId id="272" r:id="rId7"/>
    <p:sldId id="273" r:id="rId8"/>
    <p:sldId id="274" r:id="rId9"/>
    <p:sldId id="265" r:id="rId10"/>
    <p:sldId id="275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8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E69F8-5411-4386-AE89-CAC8549361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3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CAA42-49DB-49BC-8192-2E5F34C27D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8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3204A-B920-4D0E-A481-4F587BB65C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0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16CF-D09F-4BF3-B52C-73C3FBA887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0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3263D-824F-4059-998E-21BE3A80E1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8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9465F-D7EF-4C71-8211-76A5176DD1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2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3A972-B961-443A-A348-3ACBB77D34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3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0A2BD-C0E3-4C62-A83E-43E1529648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2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0DBE4-5D4B-4AAC-B293-5254363E6C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4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B8258-CF6C-4760-BD67-D8B035DC44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4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DA627-600F-4968-B1C8-FD38A66DEB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0C3CF4-7C81-4B88-BCA0-9BCCD321A04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8613"/>
            <a:ext cx="3995738" cy="398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365625"/>
            <a:ext cx="1712912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92460" y="762312"/>
            <a:ext cx="7761684" cy="190710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B3080"/>
                </a:solidFill>
                <a:latin typeface="Times New Roman" pitchFamily="18" charset="0"/>
                <a:cs typeface="Times New Roman" pitchFamily="18" charset="0"/>
              </a:rPr>
              <a:t>МАСТЕР – КЛАСС</a:t>
            </a: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B3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B3080"/>
                </a:solidFill>
                <a:latin typeface="Times New Roman" pitchFamily="18" charset="0"/>
                <a:cs typeface="Times New Roman" pitchFamily="18" charset="0"/>
              </a:rPr>
              <a:t>«МНЕМОТЕХНИКА  В  РАЗВИТИИ РЕЧИ»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B3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7904" y="3429000"/>
            <a:ext cx="4464496" cy="10801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ln w="1905"/>
                <a:solidFill>
                  <a:srgbClr val="3B3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b="1" dirty="0" smtClean="0">
                <a:ln w="1905"/>
                <a:solidFill>
                  <a:srgbClr val="3B3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– логопед</a:t>
            </a:r>
          </a:p>
          <a:p>
            <a:pPr algn="r"/>
            <a:r>
              <a:rPr lang="ru-RU" b="1" dirty="0" smtClean="0">
                <a:ln w="1905"/>
                <a:solidFill>
                  <a:srgbClr val="3B3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Римма Валерьевна  Березовская</a:t>
            </a:r>
            <a:endParaRPr lang="ru-RU" b="1" dirty="0">
              <a:ln w="1905"/>
              <a:solidFill>
                <a:srgbClr val="3B30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8280400" cy="863377"/>
          </a:xfrm>
        </p:spPr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МНЕМОТЕХНИКА В РАЗВИТИИ РЕЧИ</a:t>
            </a:r>
            <a:endParaRPr lang="ru-RU" sz="8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1844825"/>
            <a:ext cx="4888334" cy="1752450"/>
          </a:xfrm>
        </p:spPr>
        <p:txBody>
          <a:bodyPr/>
          <a:lstStyle/>
          <a:p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8613"/>
            <a:ext cx="3995738" cy="398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365625"/>
            <a:ext cx="1712912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5"/>
          <a:stretch/>
        </p:blipFill>
        <p:spPr bwMode="auto">
          <a:xfrm>
            <a:off x="2771800" y="1484784"/>
            <a:ext cx="5616624" cy="423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3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МНЕМОТЕХНИКА В РАЗВИТИИ РЕЧИ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7744" y="1484784"/>
            <a:ext cx="5256583" cy="2952328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Уважаемые коллеги,  используя  мнемотехнику в своей работе, вы достигните следующих результатов:</a:t>
            </a:r>
            <a:endParaRPr lang="ru-RU" sz="1600" b="1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 детей </a:t>
            </a:r>
            <a:r>
              <a:rPr lang="ru-RU" sz="16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увеличится </a:t>
            </a:r>
            <a:r>
              <a:rPr lang="ru-RU" sz="16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 круг знаний об окружающем мире;</a:t>
            </a:r>
            <a:endParaRPr lang="ru-RU" sz="16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появится    интерес к заучиванию стихов; желание пересказывать тексты, придумывать интересные истории.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4646613"/>
            <a:ext cx="1712912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5"/>
          <a:stretch>
            <a:fillRect/>
          </a:stretch>
        </p:blipFill>
        <p:spPr bwMode="auto">
          <a:xfrm>
            <a:off x="0" y="3452813"/>
            <a:ext cx="3076575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24326"/>
            <a:ext cx="4256255" cy="2862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7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53" y="4331091"/>
            <a:ext cx="2484438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5"/>
          <a:stretch>
            <a:fillRect/>
          </a:stretch>
        </p:blipFill>
        <p:spPr bwMode="auto">
          <a:xfrm>
            <a:off x="6891338" y="4365625"/>
            <a:ext cx="2252662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МНЕМОТЕХНИКА В РАЗВИТИИ РЕЧИ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472607" cy="4206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556792"/>
            <a:ext cx="5832648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SzPct val="200000"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4994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53" y="4331091"/>
            <a:ext cx="2484438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5"/>
          <a:stretch>
            <a:fillRect/>
          </a:stretch>
        </p:blipFill>
        <p:spPr bwMode="auto">
          <a:xfrm>
            <a:off x="6891338" y="4365625"/>
            <a:ext cx="2252662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МНЕМОТЕХНИКА В РАЗВИТИИ РЕЧИ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472607" cy="4206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556792"/>
            <a:ext cx="5832648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SzPct val="200000"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ДРУЖБА – ВЕЛИКАЯ СИЛА</a:t>
            </a:r>
          </a:p>
        </p:txBody>
      </p:sp>
    </p:spTree>
    <p:extLst>
      <p:ext uri="{BB962C8B-B14F-4D97-AF65-F5344CB8AC3E}">
        <p14:creationId xmlns:p14="http://schemas.microsoft.com/office/powerpoint/2010/main" val="38578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76672"/>
            <a:ext cx="8280400" cy="936104"/>
          </a:xfrm>
        </p:spPr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МНЕМОТЕХНИКА В РАЗВИТИИ РЕЧИ</a:t>
            </a:r>
            <a:endParaRPr lang="ru-RU" sz="8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2492896"/>
            <a:ext cx="2376364" cy="2282725"/>
          </a:xfrm>
        </p:spPr>
        <p:txBody>
          <a:bodyPr/>
          <a:lstStyle/>
          <a:p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3058488" cy="305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85184"/>
            <a:ext cx="1282859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90808"/>
            <a:ext cx="5940257" cy="4994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850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МНЕМОТЕХНИКА В РАЗВИТИИ РЕЧИ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196752"/>
            <a:ext cx="5688632" cy="525658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Мнемотехника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это система методов и приёмов, обеспечивающих эффективное запоминание, сохранение и воспроизведение информации.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Мнемотехника – помогает развивать:</a:t>
            </a:r>
            <a:endParaRPr lang="ru-RU" sz="1400" b="1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основные психические процессы - память, внимание, образное мышление;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 умение детей преобразовывать абстрактные символы в образы (перекодирование информации); 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умение работать по образцу, по правилам, слушать взрослого и выполнять его инструкции; 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творческие способности 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умение  составлять схемы и воспроизводить их.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effectLst/>
                <a:latin typeface="Times New Roman"/>
                <a:ea typeface="Times New Roman"/>
                <a:cs typeface="Times New Roman"/>
              </a:rPr>
              <a:t>Мнемотехнику в дошкольной педагогике называют по-разному: </a:t>
            </a:r>
            <a:endParaRPr lang="ru-RU" sz="1400" b="1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предметно-схематическими моделями; 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блоками-квадратами ;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схемой составления рассказа. 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SzPct val="200000"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917700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5"/>
          <a:stretch>
            <a:fillRect/>
          </a:stretch>
        </p:blipFill>
        <p:spPr bwMode="auto">
          <a:xfrm>
            <a:off x="6067425" y="3452813"/>
            <a:ext cx="3076575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5855" y="3068960"/>
            <a:ext cx="1584177" cy="888678"/>
          </a:xfrm>
        </p:spPr>
        <p:txBody>
          <a:bodyPr/>
          <a:lstStyle/>
          <a:p>
            <a:pPr>
              <a:lnSpc>
                <a:spcPct val="150000"/>
              </a:lnSpc>
              <a:buSzPct val="200000"/>
            </a:pP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6738"/>
            <a:ext cx="2484438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5"/>
          <a:stretch>
            <a:fillRect/>
          </a:stretch>
        </p:blipFill>
        <p:spPr bwMode="auto">
          <a:xfrm>
            <a:off x="6891338" y="4365625"/>
            <a:ext cx="2252662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МНЕМОТЕХНИКА В РАЗВИТИИ РЕЧИ</a:t>
            </a:r>
            <a:endParaRPr lang="ru-RU" dirty="0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420888"/>
            <a:ext cx="5529857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556792"/>
            <a:ext cx="6048672" cy="5112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МНЕМОКВАДРАТЫ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5855" y="3068960"/>
            <a:ext cx="1584177" cy="888678"/>
          </a:xfrm>
        </p:spPr>
        <p:txBody>
          <a:bodyPr/>
          <a:lstStyle/>
          <a:p>
            <a:pPr>
              <a:lnSpc>
                <a:spcPct val="150000"/>
              </a:lnSpc>
              <a:buSzPct val="200000"/>
            </a:pP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6738"/>
            <a:ext cx="2484438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5"/>
          <a:stretch>
            <a:fillRect/>
          </a:stretch>
        </p:blipFill>
        <p:spPr bwMode="auto">
          <a:xfrm>
            <a:off x="6891338" y="4365625"/>
            <a:ext cx="2252662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МНЕМОТЕХНИКА В РАЗВИТИИ РЕЧИ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3055" y="1556792"/>
            <a:ext cx="6048672" cy="5112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МНЕМОДОРОЖКИ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55" y="2708920"/>
            <a:ext cx="6048671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2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5855" y="3068960"/>
            <a:ext cx="1584177" cy="888678"/>
          </a:xfrm>
        </p:spPr>
        <p:txBody>
          <a:bodyPr/>
          <a:lstStyle/>
          <a:p>
            <a:pPr>
              <a:lnSpc>
                <a:spcPct val="150000"/>
              </a:lnSpc>
              <a:buSzPct val="200000"/>
            </a:pP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6738"/>
            <a:ext cx="2484438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5"/>
          <a:stretch>
            <a:fillRect/>
          </a:stretch>
        </p:blipFill>
        <p:spPr bwMode="auto">
          <a:xfrm>
            <a:off x="6891338" y="4365625"/>
            <a:ext cx="2252662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МНЕМОТЕХНИКА В РАЗВИТИИ РЕЧИ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3055" y="1556792"/>
            <a:ext cx="6048672" cy="5112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МНЕМОСХЕМА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5402"/>
            <a:ext cx="5910338" cy="4027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5855" y="3068960"/>
            <a:ext cx="1584177" cy="888678"/>
          </a:xfrm>
        </p:spPr>
        <p:txBody>
          <a:bodyPr/>
          <a:lstStyle/>
          <a:p>
            <a:pPr>
              <a:lnSpc>
                <a:spcPct val="150000"/>
              </a:lnSpc>
              <a:buSzPct val="200000"/>
            </a:pP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6738"/>
            <a:ext cx="2484438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5"/>
          <a:stretch>
            <a:fillRect/>
          </a:stretch>
        </p:blipFill>
        <p:spPr bwMode="auto">
          <a:xfrm>
            <a:off x="6891338" y="4365625"/>
            <a:ext cx="2252662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МНЕМОТЕХНИКА В РАЗВИТИИ РЕЧИ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3055" y="1556792"/>
            <a:ext cx="6048672" cy="5112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32" y="2492896"/>
            <a:ext cx="6315118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0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МНЕМОТЕХНИКА В РАЗВИТИИ РЕЧИ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3928" y="4293096"/>
            <a:ext cx="2448272" cy="648072"/>
          </a:xfrm>
        </p:spPr>
        <p:txBody>
          <a:bodyPr/>
          <a:lstStyle/>
          <a:p>
            <a:pPr marL="0" indent="0">
              <a:buSzPct val="200000"/>
              <a:buNone/>
            </a:pP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4646613"/>
            <a:ext cx="1712912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5"/>
          <a:stretch>
            <a:fillRect/>
          </a:stretch>
        </p:blipFill>
        <p:spPr bwMode="auto">
          <a:xfrm>
            <a:off x="0" y="3452813"/>
            <a:ext cx="3076575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59"/>
            <a:ext cx="6423930" cy="230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73" y="3861048"/>
            <a:ext cx="512250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118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Презентация PowerPoint</vt:lpstr>
      <vt:lpstr>Презентация PowerPoint</vt:lpstr>
      <vt:lpstr>МНЕМОТЕХНИКА В РАЗВИТИИ РЕЧИ</vt:lpstr>
      <vt:lpstr>МНЕМОТЕХНИКА В РАЗВИТИИ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МНЕМОТЕХНИКА В РАЗВИТИИ РЕЧИ</vt:lpstr>
      <vt:lpstr>МНЕМОТЕХНИКА В РАЗВИТИИ РЕЧИ</vt:lpstr>
      <vt:lpstr>МНЕМОТЕХНИКА В РАЗВИТИИ РЕЧИ</vt:lpstr>
      <vt:lpstr>Презентация PowerPoint</vt:lpstr>
    </vt:vector>
  </TitlesOfParts>
  <Company>Филиал ЗАО "ЛУКОЙЛ-Информ" в г. Волгограде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Berezovskie</cp:lastModifiedBy>
  <cp:revision>14</cp:revision>
  <dcterms:created xsi:type="dcterms:W3CDTF">2011-07-03T03:26:05Z</dcterms:created>
  <dcterms:modified xsi:type="dcterms:W3CDTF">2015-04-22T14:53:04Z</dcterms:modified>
</cp:coreProperties>
</file>