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56" r:id="rId2"/>
    <p:sldId id="284" r:id="rId3"/>
    <p:sldId id="269" r:id="rId4"/>
    <p:sldId id="274" r:id="rId5"/>
    <p:sldId id="275" r:id="rId6"/>
    <p:sldId id="276" r:id="rId7"/>
    <p:sldId id="282" r:id="rId8"/>
    <p:sldId id="277" r:id="rId9"/>
    <p:sldId id="272" r:id="rId10"/>
    <p:sldId id="273" r:id="rId11"/>
    <p:sldId id="281" r:id="rId12"/>
    <p:sldId id="283" r:id="rId13"/>
    <p:sldId id="280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63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1ABF-3E71-4BAF-9CF4-3D55D87C528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358F1-62BC-4235-980D-33F1E130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2;\Downloads\&#1045;&#1088;&#1084;&#1086;&#1083;&#1086;&#1074;%20-%20&#1055;&#1088;&#1072;&#1076;&#1077;&#1076;&#1091;&#1096;&#1082;&#1072;%20(&#1087;&#1083;&#1102;&#1089;)%20(mp3cut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7;&#1082;\Downloads\&#1045;&#1088;&#1084;&#1086;&#1083;&#1086;&#1074;%20-%20&#1055;&#1088;&#1072;&#1076;&#1077;&#1076;&#1091;&#1096;&#1082;&#1072;%20(&#1087;&#1083;&#1102;&#1089;)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80020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Наш бессмертный полк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87220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МБДОУ «</a:t>
            </a:r>
            <a:r>
              <a:rPr lang="ru-RU" sz="2800" b="1" dirty="0" err="1" smtClean="0">
                <a:solidFill>
                  <a:srgbClr val="002060"/>
                </a:solidFill>
              </a:rPr>
              <a:t>Ужурский</a:t>
            </a:r>
            <a:r>
              <a:rPr lang="ru-RU" sz="2800" b="1" dirty="0" smtClean="0">
                <a:solidFill>
                  <a:srgbClr val="002060"/>
                </a:solidFill>
              </a:rPr>
              <a:t> детский сад №1 «Росинка»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Группа «Подсолнушки</a:t>
            </a:r>
            <a:r>
              <a:rPr lang="ru-RU" sz="3500" dirty="0" smtClean="0"/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Воспитатель: Баринова О.А.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Ермолов - Прадедушка (плюс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4232"/>
      </p:ext>
    </p:extLst>
  </p:cSld>
  <p:clrMapOvr>
    <a:masterClrMapping/>
  </p:clrMapOvr>
  <p:transition advTm="2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Microsoft\Windows\Temporary Internet Files\Content.Word\IMG_20200124_1545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003293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82823"/>
            <a:ext cx="7200800" cy="53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взрослых в шествии «Бессмертный полк» (</a:t>
            </a:r>
            <a:r>
              <a:rPr lang="ru-RU" dirty="0" err="1" smtClean="0"/>
              <a:t>онлайн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629033"/>
            <a:ext cx="5940425" cy="443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150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68" y="0"/>
            <a:ext cx="6369525" cy="6379046"/>
          </a:xfrm>
          <a:prstGeom prst="rect">
            <a:avLst/>
          </a:prstGeom>
          <a:noFill/>
        </p:spPr>
      </p:pic>
      <p:pic>
        <p:nvPicPr>
          <p:cNvPr id="4" name="Ермолов - Прадедушка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Современные дети очень мало сегодня знают об ужасах военных лет. Задача нас, взрослых, не дать померкнуть славе и подвигам нашего народа, победившему в этой войне. Таким образом, возникла важность и необходимость ознакомления детей с историей военных лет, а так же углубление знаний о своих прадедах, прошедших ужасы войны, и всего народа. </a:t>
            </a:r>
          </a:p>
          <a:p>
            <a:r>
              <a:rPr lang="ru-RU" dirty="0" smtClean="0"/>
              <a:t>В связи с этим возникла идея создать «Наш Бессмертный полк»  Участники  - прадеды наших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ransition advTm="11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:</a:t>
            </a:r>
            <a:br>
              <a:rPr lang="ru-RU" dirty="0" smtClean="0"/>
            </a:br>
            <a:r>
              <a:rPr lang="ru-RU" dirty="0" smtClean="0"/>
              <a:t>Ивашкина Соня</a:t>
            </a:r>
            <a:endParaRPr lang="ru-RU" dirty="0"/>
          </a:p>
        </p:txBody>
      </p:sp>
      <p:pic>
        <p:nvPicPr>
          <p:cNvPr id="6" name="Содержимое 5" descr="C:\Users\пк\AppData\Local\Microsoft\Windows\Temporary Internet Files\Content.Word\IMG_20200123_1034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132856"/>
            <a:ext cx="2808312" cy="4036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пк\AppData\Local\Microsoft\Windows\Temporary Internet Files\Content.Word\IMG_20200123_1035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808312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579296" cy="100811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Кипорова</a:t>
            </a:r>
            <a:r>
              <a:rPr lang="ru-RU" sz="3200" dirty="0" smtClean="0"/>
              <a:t> Ксения, Лаврентьев Кирилл</a:t>
            </a:r>
            <a:endParaRPr lang="ru-RU" sz="3200" dirty="0"/>
          </a:p>
        </p:txBody>
      </p:sp>
      <p:pic>
        <p:nvPicPr>
          <p:cNvPr id="4" name="Содержимое 3" descr="C:\Users\пк\AppData\Local\Microsoft\Windows\Temporary Internet Files\Content.Word\IMG_20200123_1036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242698" cy="432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пк\AppData\Local\Microsoft\Windows\Temporary Internet Files\Content.Word\IMG_20200123_1037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952328" cy="422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04856" cy="936104"/>
          </a:xfrm>
        </p:spPr>
        <p:txBody>
          <a:bodyPr/>
          <a:lstStyle/>
          <a:p>
            <a:pPr algn="ctr"/>
            <a:r>
              <a:rPr lang="ru-RU" b="1" dirty="0" smtClean="0"/>
              <a:t>Гр. «Подсолнушки»</a:t>
            </a:r>
            <a:endParaRPr lang="ru-RU" b="1" dirty="0"/>
          </a:p>
        </p:txBody>
      </p:sp>
      <p:pic>
        <p:nvPicPr>
          <p:cNvPr id="6" name="Содержимое 5" descr="C:\Users\пк\AppData\Local\Microsoft\Windows\Temporary Internet Files\Content.Word\IMG_20200124_1538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225" y="1871735"/>
            <a:ext cx="3852949" cy="4322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2858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Воспитатель: Баринова О.А.</a:t>
            </a:r>
            <a:br>
              <a:rPr lang="ru-RU" sz="2800" dirty="0" smtClean="0"/>
            </a:br>
            <a:r>
              <a:rPr lang="ru-RU" sz="2800" dirty="0" smtClean="0"/>
              <a:t>Рассказ воспитателя о своем дедушке фронтовике.</a:t>
            </a:r>
            <a:endParaRPr lang="ru-RU" sz="2800" dirty="0"/>
          </a:p>
        </p:txBody>
      </p:sp>
      <p:pic>
        <p:nvPicPr>
          <p:cNvPr id="3" name="Содержимое 9" descr="C:\Users\пк\AppData\Local\Microsoft\Windows\Temporary Internet Files\Content.Word\IMG_20200124_15381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9634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3" descr="C:\Users\пк\AppData\Local\Microsoft\Windows\Temporary Internet Files\Content.Word\IMG_20200124_15393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2880320" cy="364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Microsoft\Windows\Temporary Internet Files\Content.Word\IMG_20200124_1539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5472608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рассказывают о своих прадедах</a:t>
            </a:r>
            <a:endParaRPr lang="ru-RU" dirty="0"/>
          </a:p>
        </p:txBody>
      </p:sp>
      <p:pic>
        <p:nvPicPr>
          <p:cNvPr id="4" name="Содержимое 3" descr="C:\Users\пк\AppData\Local\Microsoft\Windows\Temporary Internet Files\Content.Word\IMG_20200124_1542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718" y="1871735"/>
            <a:ext cx="3241964" cy="432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Microsoft\Windows\Temporary Internet Files\Content.Word\IMG_20200124_1544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040560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526</TotalTime>
  <Words>134</Words>
  <Application>Microsoft Office PowerPoint</Application>
  <PresentationFormat>Экран (4:3)</PresentationFormat>
  <Paragraphs>13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Наш бессмертный полк</vt:lpstr>
      <vt:lpstr>Презентация PowerPoint</vt:lpstr>
      <vt:lpstr>Участники : Ивашкина Соня</vt:lpstr>
      <vt:lpstr>Кипорова Ксения, Лаврентьев Кирилл</vt:lpstr>
      <vt:lpstr>Гр. «Подсолнушки»</vt:lpstr>
      <vt:lpstr>Воспитатель: Баринова О.А. Рассказ воспитателя о своем дедушке фронтовике.</vt:lpstr>
      <vt:lpstr>Презентация PowerPoint</vt:lpstr>
      <vt:lpstr>Дети рассказывают о своих прадедах</vt:lpstr>
      <vt:lpstr>Презентация PowerPoint</vt:lpstr>
      <vt:lpstr>Презентация PowerPoint</vt:lpstr>
      <vt:lpstr>Презентация PowerPoint</vt:lpstr>
      <vt:lpstr>Участие взрослых в шествии «Бессмертный полк» (онлайн)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бессмертный полк</dc:title>
  <dc:creator>User</dc:creator>
  <cp:lastModifiedBy>OldSkool</cp:lastModifiedBy>
  <cp:revision>57</cp:revision>
  <dcterms:created xsi:type="dcterms:W3CDTF">2020-01-23T07:34:24Z</dcterms:created>
  <dcterms:modified xsi:type="dcterms:W3CDTF">2020-05-07T15:27:15Z</dcterms:modified>
</cp:coreProperties>
</file>