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2DF95-5D7C-46C0-BECB-B138BD4B63F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174F-D01E-427C-A662-8C190A919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Слой 1, слой 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Слой 3, слой 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Слой 5,</a:t>
            </a:r>
            <a:r>
              <a:rPr lang="ru-RU" baseline="0" dirty="0"/>
              <a:t> слой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9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Слой 7, слой 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4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Слой 9, слой 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3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Перемещение картинок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Перемещение картинок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8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Использование документ-камеры.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Использование документ-камеры.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3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D635-7910-4B80-9FBA-41EC166F4E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6303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DA728C-EA78-45FA-A86B-F72BEC38802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4AD25-CD1E-4588-9FE1-BCF65841CB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</a:rPr>
              <a:t>Тема: </a:t>
            </a:r>
            <a:r>
              <a:rPr lang="ru-RU" dirty="0">
                <a:effectLst/>
              </a:rPr>
              <a:t>«Круговорот воды в природе.»</a:t>
            </a:r>
          </a:p>
        </p:txBody>
      </p:sp>
    </p:spTree>
    <p:extLst>
      <p:ext uri="{BB962C8B-B14F-4D97-AF65-F5344CB8AC3E}">
        <p14:creationId xmlns:p14="http://schemas.microsoft.com/office/powerpoint/2010/main" val="162076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6221" y="0"/>
            <a:ext cx="4291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2" y="1556792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«Круговорот воды в природе.»</a:t>
            </a:r>
          </a:p>
        </p:txBody>
      </p:sp>
    </p:spTree>
    <p:extLst>
      <p:ext uri="{BB962C8B-B14F-4D97-AF65-F5344CB8AC3E}">
        <p14:creationId xmlns:p14="http://schemas.microsoft.com/office/powerpoint/2010/main" val="332438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857250" y="428625"/>
            <a:ext cx="764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66FF"/>
                </a:solidFill>
              </a:rPr>
              <a:t>В  маленьком родничке родилась капелька.</a:t>
            </a:r>
          </a:p>
        </p:txBody>
      </p:sp>
      <p:pic>
        <p:nvPicPr>
          <p:cNvPr id="3075" name="Содержимое 12" descr="10SC060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0" y="1428750"/>
            <a:ext cx="5572125" cy="3929063"/>
          </a:xfr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" y="5657850"/>
            <a:ext cx="858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Она с интересом слушала журчание родного ручейка, пение птиц,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кваканье лягушек и мечтала … о путешествии. А для этого ей нужно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было попасть в ручеёк, который вытекал из родничка. Помог ей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лягушонок, на своих лапках он перенёс капельку в ручеёк.</a:t>
            </a:r>
          </a:p>
        </p:txBody>
      </p:sp>
      <p:pic>
        <p:nvPicPr>
          <p:cNvPr id="16" name="Рисунок 15" descr="AG00181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1724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2098675" y="3729038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29192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6 0.10463 C 0.34948 0.1074 0.35973 0.1125 0.37431 0.11759 C 0.37743 0.11875 0.38611 0.12407 0.39028 0.12407 " pathEditMode="relative" ptsTypes="ff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1024 -0.0044 0.02344 0.00324 0.03385 0.00648 C 0.0559 0.01366 0.07917 0.0169 0.10156 0.02153 C 0.11042 0.02338 0.11892 0.02454 0.12743 0.02801 C 0.13229 0.03009 0.1375 0.03148 0.14201 0.03449 C 0.14375 0.03565 0.1467 0.03866 0.1467 0.03866 " pathEditMode="relative" ptsTypes="fffff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00750" y="357188"/>
            <a:ext cx="2928938" cy="1857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>
                <a:solidFill>
                  <a:srgbClr val="0066FF"/>
                </a:solidFill>
              </a:rPr>
              <a:t>     Ручеёк бежал быстро и очень скоро влился в небольшую речку.</a:t>
            </a:r>
          </a:p>
        </p:txBody>
      </p:sp>
      <p:pic>
        <p:nvPicPr>
          <p:cNvPr id="4099" name="Рисунок 1" descr="21007337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50720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669925" y="300038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97521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92593E-6 C -0.00312 0.00647 -0.00485 0.01295 -0.00798 0.01944 C -0.00989 0.02962 -0.01423 0.03587 -0.0177 0.04513 C -0.01822 0.05161 -0.0184 0.05809 -0.01926 0.06458 C -0.01996 0.07036 -0.02239 0.07592 -0.02256 0.0817 C -0.02308 0.09606 -0.02204 0.11087 -0.01926 0.12476 C -0.01822 0.13008 -0.01319 0.14166 -0.00954 0.1442 C -0.00659 0.14629 6.38889E-6 0.14837 6.38889E-6 0.14837 C 0.00574 0.15601 0.00834 0.16481 0.01303 0.1743 C 0.01407 0.17638 0.01615 0.18078 0.01615 0.18078 C 0.01667 0.18356 0.01702 0.18657 0.01789 0.18934 C 0.01858 0.19166 0.02032 0.19351 0.02101 0.19583 C 0.0224 0.20115 0.02414 0.2243 0.02431 0.22592 C 0.02535 0.23934 0.02588 0.26874 0.0323 0.28147 C 0.03803 0.29328 0.04237 0.30485 0.04844 0.31596 C 0.04983 0.31874 0.05122 0.32129 0.05331 0.32245 C 0.05626 0.32476 0.06303 0.32661 0.06303 0.32661 C 0.07101 0.33749 0.07588 0.33934 0.08716 0.34189 C 0.09463 0.34536 0.10226 0.34698 0.10973 0.35045 C 0.11129 0.35184 0.11355 0.35254 0.11459 0.35485 C 0.11633 0.35879 0.11685 0.36342 0.11789 0.36782 C 0.11858 0.37036 0.12015 0.37198 0.12101 0.3743 C 0.12171 0.37638 0.12136 0.37916 0.12258 0.38078 C 0.12379 0.3824 0.12588 0.38217 0.12744 0.38286 C 0.13404 0.39166 0.13768 0.39999 0.14688 0.40439 C 0.14897 0.40647 0.15088 0.40925 0.15331 0.41087 C 0.15643 0.41295 0.16303 0.41504 0.16303 0.41504 C 0.17206 0.42314 0.1816 0.42962 0.19202 0.43448 C 0.19636 0.44328 0.2007 0.44467 0.20817 0.44745 C 0.21702 0.45508 0.21963 0.45601 0.22917 0.46018 C 0.24445 0.47453 0.22171 0.45439 0.24046 0.46666 C 0.24289 0.46828 0.24463 0.47129 0.24688 0.47314 C 0.25157 0.47661 0.25782 0.47939 0.26303 0.4817 C 0.26997 0.48795 0.27813 0.49189 0.2856 0.49675 C 0.29115 0.50045 0.29636 0.50555 0.30174 0.50971 C 0.30956 0.51596 0.30626 0.51295 0.31459 0.51596 C 0.31789 0.51735 0.32431 0.52013 0.32431 0.52013 C 0.32744 0.52684 0.32917 0.53333 0.3323 0.53981 C 0.33699 0.57175 0.33508 0.60485 0.34046 0.63657 C 0.34202 0.64513 0.35365 0.67175 0.35817 0.67939 C 0.36233 0.69698 0.36563 0.69745 0.37431 0.71411 C 0.37535 0.71596 0.37761 0.71643 0.37917 0.71805 C 0.38091 0.72013 0.3823 0.72245 0.38386 0.72453 C 0.38699 0.73587 0.39306 0.75115 0.40174 0.75462 C 0.40973 0.77129 0.39949 0.75184 0.40973 0.76527 C 0.42136 0.78055 0.40417 0.76365 0.41789 0.77615 C 0.42397 0.78865 0.43178 0.78819 0.44202 0.79143 C 0.44306 0.79397 0.44428 0.79675 0.44515 0.79999 C 0.44601 0.80277 0.44688 0.80833 0.44688 0.80833 " pathEditMode="relative" ptsTypes="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928688" y="21431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66FF"/>
                </a:solidFill>
              </a:rPr>
              <a:t>Капельки играли, переливались на солнце. Всем было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66FF"/>
                </a:solidFill>
              </a:rPr>
              <a:t> очень весело.</a:t>
            </a:r>
          </a:p>
        </p:txBody>
      </p:sp>
      <p:pic>
        <p:nvPicPr>
          <p:cNvPr id="8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2741613" y="4514850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4384675" y="3300413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5313363" y="4657725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5670550" y="4086225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6956425" y="4514850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5572125"/>
            <a:ext cx="8929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66FF"/>
                </a:solidFill>
              </a:rPr>
              <a:t>Наступили жаркие дни. То одна капелька, то другая от жары, испаряясь, поднималась к небу. Сначала на небе была одна капелька, но потом к ней присоединились другие и облачко поплыло.</a:t>
            </a: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4000500" y="642938"/>
            <a:ext cx="2967038" cy="17414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>
              <a:defRPr/>
            </a:pPr>
            <a:endParaRPr lang="ru-RU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84921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7686 L 0.00226 -0.41019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3429000" y="428625"/>
            <a:ext cx="2967038" cy="1741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>
              <a:defRPr/>
            </a:pP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9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4384675" y="3300413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5670550" y="5157788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3313113" y="4514850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1357313" y="5929313"/>
            <a:ext cx="464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0066FF"/>
                </a:solidFill>
              </a:rPr>
              <a:t>Плыло над лесами,</a:t>
            </a:r>
          </a:p>
        </p:txBody>
      </p:sp>
    </p:spTree>
    <p:extLst>
      <p:ext uri="{BB962C8B-B14F-4D97-AF65-F5344CB8AC3E}">
        <p14:creationId xmlns:p14="http://schemas.microsoft.com/office/powerpoint/2010/main" val="1374154264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0139 -0.3305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0301 L -0.03646 -0.336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286125" y="285750"/>
            <a:ext cx="2967038" cy="1741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>
              <a:defRPr/>
            </a:pP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8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4384675" y="3300413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3455988" y="3800475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j02153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5241925" y="3586163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2714625" y="5572125"/>
            <a:ext cx="206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FFFF00"/>
                </a:solidFill>
              </a:rPr>
              <a:t>полями,</a:t>
            </a:r>
          </a:p>
        </p:txBody>
      </p:sp>
    </p:spTree>
    <p:extLst>
      <p:ext uri="{BB962C8B-B14F-4D97-AF65-F5344CB8AC3E}">
        <p14:creationId xmlns:p14="http://schemas.microsoft.com/office/powerpoint/2010/main" val="1684410591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hangingPunct="1"/>
            <a:endParaRPr lang="ru-RU" sz="400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286125" y="285750"/>
            <a:ext cx="2967038" cy="1741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>
              <a:defRPr/>
            </a:pP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5000625" y="285750"/>
            <a:ext cx="2967038" cy="1741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>
              <a:defRPr/>
            </a:pP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9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8027988" y="4729163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6670675" y="4157663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4956175" y="3871913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714375" y="5786438"/>
            <a:ext cx="477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srgbClr val="FFFF00"/>
                </a:solidFill>
              </a:rPr>
              <a:t>городами и сёлами.</a:t>
            </a:r>
          </a:p>
        </p:txBody>
      </p:sp>
    </p:spTree>
    <p:extLst>
      <p:ext uri="{BB962C8B-B14F-4D97-AF65-F5344CB8AC3E}">
        <p14:creationId xmlns:p14="http://schemas.microsoft.com/office/powerpoint/2010/main" val="3853071617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3 -0.02477 L -0.07413 -0.358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3 0.00625 L -0.05173 -0.3270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10SC0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136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ag004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225" y="214313"/>
            <a:ext cx="30257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6" descr="ag004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285750"/>
            <a:ext cx="302577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 descr="ag004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302577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6" descr="ag004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30257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1241425" y="1943100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2813050" y="1443038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3670300" y="2228850"/>
            <a:ext cx="4937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4456113" y="1657350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5456238" y="1443038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j0215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8" t="42372" r="66733"/>
          <a:stretch>
            <a:fillRect/>
          </a:stretch>
        </p:blipFill>
        <p:spPr bwMode="auto">
          <a:xfrm rot="-213840">
            <a:off x="7027863" y="1871663"/>
            <a:ext cx="49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428625" y="5929313"/>
            <a:ext cx="843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И все новые и новые капельки присоединялись к этому облаку, а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 оно соединялось с другими, превращаясь в огромную тучу. Наконец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66FF"/>
                </a:solidFill>
              </a:rPr>
              <a:t>туча стала большой и тяжелой, что хлынул дождь!</a:t>
            </a:r>
          </a:p>
        </p:txBody>
      </p:sp>
    </p:spTree>
    <p:extLst>
      <p:ext uri="{BB962C8B-B14F-4D97-AF65-F5344CB8AC3E}">
        <p14:creationId xmlns:p14="http://schemas.microsoft.com/office/powerpoint/2010/main" val="606145329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25 L -0.00417 0.339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28625"/>
            <a:ext cx="8643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66FF"/>
                </a:solidFill>
              </a:rPr>
              <a:t>Наша капелька попала на землю, вместе с другими просочилась вглубь. Проходя через почву и песок, капля очистилась, стала прозрачной, похожей на маленький хрусталик.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rgbClr val="0066FF"/>
                </a:solidFill>
              </a:rPr>
              <a:t>Теперь она снова жила в родничке и готовилась к новому путешествию.</a:t>
            </a:r>
          </a:p>
        </p:txBody>
      </p:sp>
      <p:pic>
        <p:nvPicPr>
          <p:cNvPr id="10243" name="Содержимое 12" descr="10SC06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88" y="2143125"/>
            <a:ext cx="5786437" cy="4214813"/>
          </a:xfrm>
        </p:spPr>
      </p:pic>
      <p:pic>
        <p:nvPicPr>
          <p:cNvPr id="9" name="Рисунок 12" descr="43e6f5ea719d41b0949eb001a24caf9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429250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2" descr="43e6f5ea719d41b0949eb001a24caf9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557212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2" descr="43e6f5ea719d41b0949eb001a24caf9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929188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22268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5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происходит круговорот воды в природе?</a:t>
            </a:r>
          </a:p>
        </p:txBody>
      </p:sp>
      <p:pic>
        <p:nvPicPr>
          <p:cNvPr id="10243" name="Picture 3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1511096"/>
            <a:ext cx="7702550" cy="50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392488" cy="4569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 морях и реках обитает,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Но часто по небу летает.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А как наскучит ей летать,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На землю падает опять.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12" y="1268760"/>
            <a:ext cx="381635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01414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8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5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происходит круговорот воды в природе?</a:t>
            </a:r>
          </a:p>
        </p:txBody>
      </p:sp>
      <p:pic>
        <p:nvPicPr>
          <p:cNvPr id="11266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23" y="1700808"/>
            <a:ext cx="757555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3" y="51607"/>
            <a:ext cx="89289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правильный ответ и собери башню.</a:t>
            </a:r>
          </a:p>
        </p:txBody>
      </p:sp>
      <p:pic>
        <p:nvPicPr>
          <p:cNvPr id="2050" name="Picture 2" descr="C:\Documents and Settings\Admin\Рабочий стол\125618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2" b="100000" l="0" r="98635">
                        <a14:foregroundMark x1="3072" y1="35135" x2="7850" y2="32973"/>
                        <a14:foregroundMark x1="7850" y1="32973" x2="8532" y2="28108"/>
                        <a14:foregroundMark x1="8874" y1="27568" x2="16724" y2="21622"/>
                        <a14:foregroundMark x1="17065" y1="22703" x2="22867" y2="23784"/>
                        <a14:foregroundMark x1="24573" y1="25405" x2="25939" y2="24865"/>
                        <a14:foregroundMark x1="25939" y1="24865" x2="25597" y2="20541"/>
                        <a14:foregroundMark x1="25597" y1="21081" x2="32423" y2="15135"/>
                        <a14:foregroundMark x1="32765" y1="15135" x2="32765" y2="15135"/>
                        <a14:foregroundMark x1="33106" y1="14595" x2="38567" y2="15135"/>
                        <a14:foregroundMark x1="41980" y1="17838" x2="38567" y2="14595"/>
                        <a14:foregroundMark x1="42321" y1="15676" x2="42321" y2="12432"/>
                        <a14:foregroundMark x1="43003" y1="12973" x2="48464" y2="8108"/>
                        <a14:foregroundMark x1="49829" y1="7568" x2="54266" y2="8108"/>
                        <a14:foregroundMark x1="57679" y1="11351" x2="54608" y2="7027"/>
                        <a14:foregroundMark x1="58703" y1="9189" x2="58703" y2="2703"/>
                        <a14:foregroundMark x1="73720" y1="10811" x2="73038" y2="2162"/>
                        <a14:foregroundMark x1="75427" y1="10811" x2="83276" y2="6486"/>
                        <a14:foregroundMark x1="83618" y1="7568" x2="88055" y2="9189"/>
                        <a14:foregroundMark x1="88737" y1="10811" x2="90785" y2="12973"/>
                        <a14:foregroundMark x1="90785" y1="17297" x2="90785" y2="13514"/>
                        <a14:foregroundMark x1="91468" y1="19459" x2="96587" y2="20541"/>
                        <a14:foregroundMark x1="96928" y1="21622" x2="97270" y2="58378"/>
                        <a14:foregroundMark x1="96928" y1="58919" x2="33447" y2="99459"/>
                        <a14:foregroundMark x1="31741" y1="97838" x2="2389" y2="78919"/>
                        <a14:foregroundMark x1="2048" y1="78378" x2="1365" y2="35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2772911" cy="17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usb_memory_brick_blu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86" y1="36424" x2="8482" y2="32450"/>
                        <a14:foregroundMark x1="8482" y1="32450" x2="9821" y2="28477"/>
                        <a14:foregroundMark x1="10268" y1="28477" x2="16071" y2="25828"/>
                        <a14:foregroundMark x1="16518" y1="25166" x2="20536" y2="27152"/>
                        <a14:foregroundMark x1="20536" y1="27152" x2="27232" y2="23179"/>
                        <a14:foregroundMark x1="27232" y1="23179" x2="29911" y2="18543"/>
                        <a14:foregroundMark x1="30804" y1="18543" x2="36161" y2="17219"/>
                        <a14:foregroundMark x1="38393" y1="17881" x2="44196" y2="13907"/>
                        <a14:foregroundMark x1="45536" y1="13245" x2="50446" y2="9272"/>
                        <a14:foregroundMark x1="50446" y1="9272" x2="56250" y2="9272"/>
                        <a14:foregroundMark x1="56250" y1="9272" x2="62946" y2="5298"/>
                        <a14:foregroundMark x1="73214" y1="1325" x2="78125" y2="4636"/>
                        <a14:foregroundMark x1="78125" y1="5960" x2="98661" y2="25828"/>
                        <a14:foregroundMark x1="98661" y1="29139" x2="98214" y2="60265"/>
                        <a14:foregroundMark x1="98214" y1="60927" x2="25893" y2="98675"/>
                        <a14:foregroundMark x1="25000" y1="98675" x2="893" y2="73510"/>
                        <a14:foregroundMark x1="1339" y1="72185" x2="893" y2="35762"/>
                        <a14:foregroundMark x1="12500" y1="86093" x2="12500" y2="86093"/>
                        <a14:foregroundMark x1="12500" y1="86093" x2="12500" y2="86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12" y="2425343"/>
            <a:ext cx="3024335" cy="20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5229" y="5229200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1826" y="5229199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225457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192688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Вода постоянно совершает круговорот?</a:t>
            </a:r>
          </a:p>
          <a:p>
            <a:pPr marL="4572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Да     Нет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sz="3200" dirty="0">
                <a:solidFill>
                  <a:srgbClr val="002060"/>
                </a:solidFill>
              </a:rPr>
              <a:t>Вода испаряется только с поверхности водоёмов?</a:t>
            </a:r>
          </a:p>
          <a:p>
            <a:pPr marL="4572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Да   Нет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3200" dirty="0">
                <a:solidFill>
                  <a:srgbClr val="002060"/>
                </a:solidFill>
              </a:rPr>
              <a:t>Вода, испаряясь, образует облака?</a:t>
            </a:r>
          </a:p>
          <a:p>
            <a:pPr marL="4572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Да   Нет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sz="3200" dirty="0">
                <a:solidFill>
                  <a:srgbClr val="002060"/>
                </a:solidFill>
              </a:rPr>
              <a:t>Вода возвращается на землю только в виде дождя?</a:t>
            </a:r>
          </a:p>
          <a:p>
            <a:pPr marL="4572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Да   Нет</a:t>
            </a:r>
          </a:p>
        </p:txBody>
      </p:sp>
    </p:spTree>
    <p:extLst>
      <p:ext uri="{BB962C8B-B14F-4D97-AF65-F5344CB8AC3E}">
        <p14:creationId xmlns:p14="http://schemas.microsoft.com/office/powerpoint/2010/main" val="403051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560" y="5135215"/>
            <a:ext cx="27733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8361" y="3463280"/>
            <a:ext cx="30241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123" y="2001347"/>
            <a:ext cx="27733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299" y="260648"/>
            <a:ext cx="30241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744" y="746948"/>
            <a:ext cx="617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П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Р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О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В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Е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Р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2359" y="1464022"/>
            <a:ext cx="5790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С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Е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Б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6078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пасибо з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21328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829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22716" y="5733256"/>
            <a:ext cx="5907475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i="1" dirty="0"/>
              <a:t>Прозрачна</a:t>
            </a:r>
          </a:p>
        </p:txBody>
      </p:sp>
      <p:pic>
        <p:nvPicPr>
          <p:cNvPr id="2050" name="Picture 2" descr="C:\Documents and Settings\Admin\Рабочий стол\вода\Baikal_17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415" y="1028597"/>
            <a:ext cx="6080857" cy="45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93856" y="231031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Свойства воды</a:t>
            </a:r>
          </a:p>
        </p:txBody>
      </p:sp>
    </p:spTree>
    <p:extLst>
      <p:ext uri="{BB962C8B-B14F-4D97-AF65-F5344CB8AC3E}">
        <p14:creationId xmlns:p14="http://schemas.microsoft.com/office/powerpoint/2010/main" val="2148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2218" y="602128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i="1" dirty="0"/>
              <a:t>Бесцветна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163" y="46577"/>
            <a:ext cx="57800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Admin\Рабочий стол\вода\water-liv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01" y="1149808"/>
            <a:ext cx="7401409" cy="48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5661248"/>
            <a:ext cx="416148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i="1" dirty="0"/>
              <a:t>Без запаха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880" y="7849"/>
            <a:ext cx="57800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Admin\Рабочий стол\вода\0019608_1320854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42272"/>
            <a:ext cx="4161480" cy="416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423" y="1142272"/>
            <a:ext cx="4449207" cy="4230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7229" y="5656081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/>
              <a:t>Текучесть</a:t>
            </a:r>
          </a:p>
        </p:txBody>
      </p:sp>
    </p:spTree>
    <p:extLst>
      <p:ext uri="{BB962C8B-B14F-4D97-AF65-F5344CB8AC3E}">
        <p14:creationId xmlns:p14="http://schemas.microsoft.com/office/powerpoint/2010/main" val="19298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517232"/>
            <a:ext cx="777686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/>
              <a:t>Вода – растворитель, но не все вещества в ней растворяются.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658937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749" y="1721270"/>
            <a:ext cx="21336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52093"/>
            <a:ext cx="1993900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072" y="1842394"/>
            <a:ext cx="2005013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299" y="287417"/>
            <a:ext cx="5784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301208"/>
            <a:ext cx="8078217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/>
              <a:t>Не растворившиеся вещества остаются на фильтре, а вода проходит через него.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157537" cy="32369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41713" cy="32369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75" y="99467"/>
            <a:ext cx="5784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0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85206" y="13077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i="1" dirty="0"/>
              <a:t>Соотнеси картинки со словами.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7037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Три состояния воды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14" y="2489376"/>
            <a:ext cx="2595816" cy="19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489377"/>
            <a:ext cx="2956838" cy="19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124" y="2492896"/>
            <a:ext cx="2232248" cy="194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756097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Твердое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2930" y="5756196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Газообразное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9304" y="5756295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Жидкое</a:t>
            </a:r>
          </a:p>
        </p:txBody>
      </p:sp>
    </p:spTree>
    <p:extLst>
      <p:ext uri="{BB962C8B-B14F-4D97-AF65-F5344CB8AC3E}">
        <p14:creationId xmlns:p14="http://schemas.microsoft.com/office/powerpoint/2010/main" val="344544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85206" y="13077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i="1" dirty="0"/>
              <a:t>Соотнеси картинки со словами.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7037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Три состояния воды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930" y="2489377"/>
            <a:ext cx="2595816" cy="19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8" y="2459548"/>
            <a:ext cx="2956838" cy="19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823" y="2492896"/>
            <a:ext cx="2232248" cy="194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756097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Твердое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2930" y="5756196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Газообразное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9304" y="5756295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Жидкое</a:t>
            </a:r>
          </a:p>
        </p:txBody>
      </p:sp>
    </p:spTree>
    <p:extLst>
      <p:ext uri="{BB962C8B-B14F-4D97-AF65-F5344CB8AC3E}">
        <p14:creationId xmlns:p14="http://schemas.microsoft.com/office/powerpoint/2010/main" val="41311711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421</Words>
  <Application>Microsoft Office PowerPoint</Application>
  <PresentationFormat>Экран (4:3)</PresentationFormat>
  <Paragraphs>82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Monotype Corsiva</vt:lpstr>
      <vt:lpstr>Trebuchet MS</vt:lpstr>
      <vt:lpstr>Воздушный поток</vt:lpstr>
      <vt:lpstr>Тема: «Круговорот воды в природе.»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Точка роста</cp:lastModifiedBy>
  <cp:revision>20</cp:revision>
  <dcterms:created xsi:type="dcterms:W3CDTF">2012-11-11T20:26:44Z</dcterms:created>
  <dcterms:modified xsi:type="dcterms:W3CDTF">2022-10-29T11:35:45Z</dcterms:modified>
</cp:coreProperties>
</file>