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1" r:id="rId2"/>
    <p:sldId id="264" r:id="rId3"/>
    <p:sldId id="263" r:id="rId4"/>
    <p:sldId id="265" r:id="rId5"/>
    <p:sldId id="266" r:id="rId6"/>
    <p:sldId id="268" r:id="rId7"/>
    <p:sldId id="270" r:id="rId8"/>
    <p:sldId id="267" r:id="rId9"/>
    <p:sldId id="281" r:id="rId10"/>
    <p:sldId id="285" r:id="rId11"/>
    <p:sldId id="291" r:id="rId12"/>
    <p:sldId id="290" r:id="rId13"/>
    <p:sldId id="286" r:id="rId14"/>
    <p:sldId id="276" r:id="rId15"/>
    <p:sldId id="269" r:id="rId16"/>
    <p:sldId id="284" r:id="rId17"/>
    <p:sldId id="288" r:id="rId1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222"/>
    <a:srgbClr val="FFCE33"/>
    <a:srgbClr val="FFF0D1"/>
    <a:srgbClr val="FFEECD"/>
    <a:srgbClr val="FFF4DD"/>
    <a:srgbClr val="FFFFE5"/>
    <a:srgbClr val="FFCC29"/>
    <a:srgbClr val="E6C55C"/>
    <a:srgbClr val="FFD13F"/>
    <a:srgbClr val="5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2" d="100"/>
          <a:sy n="82" d="100"/>
        </p:scale>
        <p:origin x="-1277" y="-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243D3-AEA1-4FDA-B2B1-D3B89702FFA5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1270D-A585-472F-9FD8-5D85EBCC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4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1270D-A585-472F-9FD8-5D85EBCC6792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7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1270D-A585-472F-9FD8-5D85EBCC679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73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1270D-A585-472F-9FD8-5D85EBCC679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73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1270D-A585-472F-9FD8-5D85EBCC679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73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1270D-A585-472F-9FD8-5D85EBCC679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73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1270D-A585-472F-9FD8-5D85EBCC679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73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1270D-A585-472F-9FD8-5D85EBCC679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73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1270D-A585-472F-9FD8-5D85EBCC679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73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1270D-A585-472F-9FD8-5D85EBCC679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7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94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7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52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12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2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7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2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36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7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9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9015" y="38833"/>
            <a:ext cx="9920652" cy="685800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rgbClr val="FFCE33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1"/>
          <p:cNvSpPr/>
          <p:nvPr/>
        </p:nvSpPr>
        <p:spPr>
          <a:xfrm>
            <a:off x="-32608" y="5782454"/>
            <a:ext cx="9952199" cy="1099293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  <a:gd name="connsiteX0" fmla="*/ 157262 w 9287940"/>
              <a:gd name="connsiteY0" fmla="*/ 988912 h 1129858"/>
              <a:gd name="connsiteX1" fmla="*/ 2190470 w 9287940"/>
              <a:gd name="connsiteY1" fmla="*/ 76946 h 1129858"/>
              <a:gd name="connsiteX2" fmla="*/ 8076300 w 9287940"/>
              <a:gd name="connsiteY2" fmla="*/ 1035912 h 1129858"/>
              <a:gd name="connsiteX3" fmla="*/ 9283862 w 9287940"/>
              <a:gd name="connsiteY3" fmla="*/ 795301 h 1129858"/>
              <a:gd name="connsiteX4" fmla="*/ 9281807 w 9287940"/>
              <a:gd name="connsiteY4" fmla="*/ 1060693 h 1129858"/>
              <a:gd name="connsiteX5" fmla="*/ 9212642 w 9287940"/>
              <a:gd name="connsiteY5" fmla="*/ 1129858 h 1129858"/>
              <a:gd name="connsiteX6" fmla="*/ 206972 w 9287940"/>
              <a:gd name="connsiteY6" fmla="*/ 1129858 h 1129858"/>
              <a:gd name="connsiteX7" fmla="*/ 137807 w 9287940"/>
              <a:gd name="connsiteY7" fmla="*/ 1060693 h 1129858"/>
              <a:gd name="connsiteX8" fmla="*/ 157262 w 9287940"/>
              <a:gd name="connsiteY8" fmla="*/ 988912 h 1129858"/>
              <a:gd name="connsiteX0" fmla="*/ 193299 w 9217518"/>
              <a:gd name="connsiteY0" fmla="*/ 24880 h 1899622"/>
              <a:gd name="connsiteX1" fmla="*/ 2120048 w 9217518"/>
              <a:gd name="connsiteY1" fmla="*/ 846710 h 1899622"/>
              <a:gd name="connsiteX2" fmla="*/ 8005878 w 9217518"/>
              <a:gd name="connsiteY2" fmla="*/ 1805676 h 1899622"/>
              <a:gd name="connsiteX3" fmla="*/ 9213440 w 9217518"/>
              <a:gd name="connsiteY3" fmla="*/ 1565065 h 1899622"/>
              <a:gd name="connsiteX4" fmla="*/ 9211385 w 9217518"/>
              <a:gd name="connsiteY4" fmla="*/ 1830457 h 1899622"/>
              <a:gd name="connsiteX5" fmla="*/ 9142220 w 9217518"/>
              <a:gd name="connsiteY5" fmla="*/ 1899622 h 1899622"/>
              <a:gd name="connsiteX6" fmla="*/ 136550 w 9217518"/>
              <a:gd name="connsiteY6" fmla="*/ 1899622 h 1899622"/>
              <a:gd name="connsiteX7" fmla="*/ 67385 w 9217518"/>
              <a:gd name="connsiteY7" fmla="*/ 1830457 h 1899622"/>
              <a:gd name="connsiteX8" fmla="*/ 193299 w 9217518"/>
              <a:gd name="connsiteY8" fmla="*/ 24880 h 1899622"/>
              <a:gd name="connsiteX0" fmla="*/ 187702 w 9211921"/>
              <a:gd name="connsiteY0" fmla="*/ 56704 h 1931446"/>
              <a:gd name="connsiteX1" fmla="*/ 2114451 w 9211921"/>
              <a:gd name="connsiteY1" fmla="*/ 878534 h 1931446"/>
              <a:gd name="connsiteX2" fmla="*/ 8000281 w 9211921"/>
              <a:gd name="connsiteY2" fmla="*/ 1837500 h 1931446"/>
              <a:gd name="connsiteX3" fmla="*/ 9207843 w 9211921"/>
              <a:gd name="connsiteY3" fmla="*/ 1596889 h 1931446"/>
              <a:gd name="connsiteX4" fmla="*/ 9205788 w 9211921"/>
              <a:gd name="connsiteY4" fmla="*/ 1862281 h 1931446"/>
              <a:gd name="connsiteX5" fmla="*/ 9136623 w 9211921"/>
              <a:gd name="connsiteY5" fmla="*/ 1931446 h 1931446"/>
              <a:gd name="connsiteX6" fmla="*/ 130953 w 9211921"/>
              <a:gd name="connsiteY6" fmla="*/ 1931446 h 1931446"/>
              <a:gd name="connsiteX7" fmla="*/ 73617 w 9211921"/>
              <a:gd name="connsiteY7" fmla="*/ 128486 h 1931446"/>
              <a:gd name="connsiteX8" fmla="*/ 187702 w 9211921"/>
              <a:gd name="connsiteY8" fmla="*/ 56704 h 1931446"/>
              <a:gd name="connsiteX0" fmla="*/ 187702 w 9211921"/>
              <a:gd name="connsiteY0" fmla="*/ 56704 h 1978948"/>
              <a:gd name="connsiteX1" fmla="*/ 2114451 w 9211921"/>
              <a:gd name="connsiteY1" fmla="*/ 878534 h 1978948"/>
              <a:gd name="connsiteX2" fmla="*/ 8000281 w 9211921"/>
              <a:gd name="connsiteY2" fmla="*/ 1837500 h 1978948"/>
              <a:gd name="connsiteX3" fmla="*/ 9207843 w 9211921"/>
              <a:gd name="connsiteY3" fmla="*/ 1596889 h 1978948"/>
              <a:gd name="connsiteX4" fmla="*/ 9205788 w 9211921"/>
              <a:gd name="connsiteY4" fmla="*/ 1862281 h 1978948"/>
              <a:gd name="connsiteX5" fmla="*/ 9136623 w 9211921"/>
              <a:gd name="connsiteY5" fmla="*/ 1931446 h 1978948"/>
              <a:gd name="connsiteX6" fmla="*/ 71810 w 9211921"/>
              <a:gd name="connsiteY6" fmla="*/ 1978948 h 1978948"/>
              <a:gd name="connsiteX7" fmla="*/ 73617 w 9211921"/>
              <a:gd name="connsiteY7" fmla="*/ 128486 h 1978948"/>
              <a:gd name="connsiteX8" fmla="*/ 187702 w 9211921"/>
              <a:gd name="connsiteY8" fmla="*/ 56704 h 1978948"/>
              <a:gd name="connsiteX0" fmla="*/ 182303 w 9206522"/>
              <a:gd name="connsiteY0" fmla="*/ 143870 h 2066114"/>
              <a:gd name="connsiteX1" fmla="*/ 2109052 w 9206522"/>
              <a:gd name="connsiteY1" fmla="*/ 965700 h 2066114"/>
              <a:gd name="connsiteX2" fmla="*/ 7994882 w 9206522"/>
              <a:gd name="connsiteY2" fmla="*/ 1924666 h 2066114"/>
              <a:gd name="connsiteX3" fmla="*/ 9202444 w 9206522"/>
              <a:gd name="connsiteY3" fmla="*/ 1684055 h 2066114"/>
              <a:gd name="connsiteX4" fmla="*/ 9200389 w 9206522"/>
              <a:gd name="connsiteY4" fmla="*/ 1949447 h 2066114"/>
              <a:gd name="connsiteX5" fmla="*/ 9131224 w 9206522"/>
              <a:gd name="connsiteY5" fmla="*/ 2018612 h 2066114"/>
              <a:gd name="connsiteX6" fmla="*/ 66411 w 9206522"/>
              <a:gd name="connsiteY6" fmla="*/ 2066114 h 2066114"/>
              <a:gd name="connsiteX7" fmla="*/ 80048 w 9206522"/>
              <a:gd name="connsiteY7" fmla="*/ 49398 h 2066114"/>
              <a:gd name="connsiteX8" fmla="*/ 182303 w 9206522"/>
              <a:gd name="connsiteY8" fmla="*/ 143870 h 2066114"/>
              <a:gd name="connsiteX0" fmla="*/ 177095 w 9201314"/>
              <a:gd name="connsiteY0" fmla="*/ 307090 h 2229334"/>
              <a:gd name="connsiteX1" fmla="*/ 2103844 w 9201314"/>
              <a:gd name="connsiteY1" fmla="*/ 1128920 h 2229334"/>
              <a:gd name="connsiteX2" fmla="*/ 7989674 w 9201314"/>
              <a:gd name="connsiteY2" fmla="*/ 2087886 h 2229334"/>
              <a:gd name="connsiteX3" fmla="*/ 9197236 w 9201314"/>
              <a:gd name="connsiteY3" fmla="*/ 1847275 h 2229334"/>
              <a:gd name="connsiteX4" fmla="*/ 9195181 w 9201314"/>
              <a:gd name="connsiteY4" fmla="*/ 2112667 h 2229334"/>
              <a:gd name="connsiteX5" fmla="*/ 9126016 w 9201314"/>
              <a:gd name="connsiteY5" fmla="*/ 2181832 h 2229334"/>
              <a:gd name="connsiteX6" fmla="*/ 61203 w 9201314"/>
              <a:gd name="connsiteY6" fmla="*/ 2229334 h 2229334"/>
              <a:gd name="connsiteX7" fmla="*/ 86669 w 9201314"/>
              <a:gd name="connsiteY7" fmla="*/ 22612 h 2229334"/>
              <a:gd name="connsiteX8" fmla="*/ 177095 w 9201314"/>
              <a:gd name="connsiteY8" fmla="*/ 307090 h 2229334"/>
              <a:gd name="connsiteX0" fmla="*/ 37672 w 9152317"/>
              <a:gd name="connsiteY0" fmla="*/ 23374 h 2230096"/>
              <a:gd name="connsiteX1" fmla="*/ 2054847 w 9152317"/>
              <a:gd name="connsiteY1" fmla="*/ 1129682 h 2230096"/>
              <a:gd name="connsiteX2" fmla="*/ 7940677 w 9152317"/>
              <a:gd name="connsiteY2" fmla="*/ 2088648 h 2230096"/>
              <a:gd name="connsiteX3" fmla="*/ 9148239 w 9152317"/>
              <a:gd name="connsiteY3" fmla="*/ 1848037 h 2230096"/>
              <a:gd name="connsiteX4" fmla="*/ 9146184 w 9152317"/>
              <a:gd name="connsiteY4" fmla="*/ 2113429 h 2230096"/>
              <a:gd name="connsiteX5" fmla="*/ 9077019 w 9152317"/>
              <a:gd name="connsiteY5" fmla="*/ 2182594 h 2230096"/>
              <a:gd name="connsiteX6" fmla="*/ 12206 w 9152317"/>
              <a:gd name="connsiteY6" fmla="*/ 2230096 h 2230096"/>
              <a:gd name="connsiteX7" fmla="*/ 37672 w 9152317"/>
              <a:gd name="connsiteY7" fmla="*/ 23374 h 2230096"/>
              <a:gd name="connsiteX0" fmla="*/ 3477 w 9165438"/>
              <a:gd name="connsiteY0" fmla="*/ 22550 h 2276774"/>
              <a:gd name="connsiteX1" fmla="*/ 2067968 w 9165438"/>
              <a:gd name="connsiteY1" fmla="*/ 1176360 h 2276774"/>
              <a:gd name="connsiteX2" fmla="*/ 7953798 w 9165438"/>
              <a:gd name="connsiteY2" fmla="*/ 2135326 h 2276774"/>
              <a:gd name="connsiteX3" fmla="*/ 9161360 w 9165438"/>
              <a:gd name="connsiteY3" fmla="*/ 1894715 h 2276774"/>
              <a:gd name="connsiteX4" fmla="*/ 9159305 w 9165438"/>
              <a:gd name="connsiteY4" fmla="*/ 2160107 h 2276774"/>
              <a:gd name="connsiteX5" fmla="*/ 9090140 w 9165438"/>
              <a:gd name="connsiteY5" fmla="*/ 2229272 h 2276774"/>
              <a:gd name="connsiteX6" fmla="*/ 25327 w 9165438"/>
              <a:gd name="connsiteY6" fmla="*/ 2276774 h 2276774"/>
              <a:gd name="connsiteX7" fmla="*/ 3477 w 9165438"/>
              <a:gd name="connsiteY7" fmla="*/ 22550 h 2276774"/>
              <a:gd name="connsiteX0" fmla="*/ 2451 w 9164412"/>
              <a:gd name="connsiteY0" fmla="*/ 528032 h 2782256"/>
              <a:gd name="connsiteX1" fmla="*/ 2066942 w 9164412"/>
              <a:gd name="connsiteY1" fmla="*/ 1681842 h 2782256"/>
              <a:gd name="connsiteX2" fmla="*/ 7952772 w 9164412"/>
              <a:gd name="connsiteY2" fmla="*/ 2640808 h 2782256"/>
              <a:gd name="connsiteX3" fmla="*/ 9160334 w 9164412"/>
              <a:gd name="connsiteY3" fmla="*/ 2400197 h 2782256"/>
              <a:gd name="connsiteX4" fmla="*/ 9158279 w 9164412"/>
              <a:gd name="connsiteY4" fmla="*/ 2665589 h 2782256"/>
              <a:gd name="connsiteX5" fmla="*/ 9089114 w 9164412"/>
              <a:gd name="connsiteY5" fmla="*/ 2734754 h 2782256"/>
              <a:gd name="connsiteX6" fmla="*/ 24301 w 9164412"/>
              <a:gd name="connsiteY6" fmla="*/ 2782256 h 2782256"/>
              <a:gd name="connsiteX7" fmla="*/ 2451 w 9164412"/>
              <a:gd name="connsiteY7" fmla="*/ 528032 h 2782256"/>
              <a:gd name="connsiteX0" fmla="*/ 49800 w 9211761"/>
              <a:gd name="connsiteY0" fmla="*/ 599928 h 2854152"/>
              <a:gd name="connsiteX1" fmla="*/ 195620 w 9211761"/>
              <a:gd name="connsiteY1" fmla="*/ 63454 h 2854152"/>
              <a:gd name="connsiteX2" fmla="*/ 2114291 w 9211761"/>
              <a:gd name="connsiteY2" fmla="*/ 1753738 h 2854152"/>
              <a:gd name="connsiteX3" fmla="*/ 8000121 w 9211761"/>
              <a:gd name="connsiteY3" fmla="*/ 2712704 h 2854152"/>
              <a:gd name="connsiteX4" fmla="*/ 9207683 w 9211761"/>
              <a:gd name="connsiteY4" fmla="*/ 2472093 h 2854152"/>
              <a:gd name="connsiteX5" fmla="*/ 9205628 w 9211761"/>
              <a:gd name="connsiteY5" fmla="*/ 2737485 h 2854152"/>
              <a:gd name="connsiteX6" fmla="*/ 9136463 w 9211761"/>
              <a:gd name="connsiteY6" fmla="*/ 2806650 h 2854152"/>
              <a:gd name="connsiteX7" fmla="*/ 71650 w 9211761"/>
              <a:gd name="connsiteY7" fmla="*/ 2854152 h 2854152"/>
              <a:gd name="connsiteX8" fmla="*/ 49800 w 9211761"/>
              <a:gd name="connsiteY8" fmla="*/ 599928 h 2854152"/>
              <a:gd name="connsiteX0" fmla="*/ 2451 w 9164412"/>
              <a:gd name="connsiteY0" fmla="*/ 720570 h 2974794"/>
              <a:gd name="connsiteX1" fmla="*/ 148271 w 9164412"/>
              <a:gd name="connsiteY1" fmla="*/ 184096 h 2974794"/>
              <a:gd name="connsiteX2" fmla="*/ 2066942 w 9164412"/>
              <a:gd name="connsiteY2" fmla="*/ 1874380 h 2974794"/>
              <a:gd name="connsiteX3" fmla="*/ 7952772 w 9164412"/>
              <a:gd name="connsiteY3" fmla="*/ 2833346 h 2974794"/>
              <a:gd name="connsiteX4" fmla="*/ 9160334 w 9164412"/>
              <a:gd name="connsiteY4" fmla="*/ 2592735 h 2974794"/>
              <a:gd name="connsiteX5" fmla="*/ 9158279 w 9164412"/>
              <a:gd name="connsiteY5" fmla="*/ 2858127 h 2974794"/>
              <a:gd name="connsiteX6" fmla="*/ 9089114 w 9164412"/>
              <a:gd name="connsiteY6" fmla="*/ 2927292 h 2974794"/>
              <a:gd name="connsiteX7" fmla="*/ 24301 w 9164412"/>
              <a:gd name="connsiteY7" fmla="*/ 2974794 h 2974794"/>
              <a:gd name="connsiteX8" fmla="*/ 2451 w 9164412"/>
              <a:gd name="connsiteY8" fmla="*/ 720570 h 2974794"/>
              <a:gd name="connsiteX0" fmla="*/ 95219 w 9257180"/>
              <a:gd name="connsiteY0" fmla="*/ 624854 h 2879078"/>
              <a:gd name="connsiteX1" fmla="*/ 241039 w 9257180"/>
              <a:gd name="connsiteY1" fmla="*/ 88380 h 2879078"/>
              <a:gd name="connsiteX2" fmla="*/ 2159710 w 9257180"/>
              <a:gd name="connsiteY2" fmla="*/ 1778664 h 2879078"/>
              <a:gd name="connsiteX3" fmla="*/ 8045540 w 9257180"/>
              <a:gd name="connsiteY3" fmla="*/ 2737630 h 2879078"/>
              <a:gd name="connsiteX4" fmla="*/ 9253102 w 9257180"/>
              <a:gd name="connsiteY4" fmla="*/ 2497019 h 2879078"/>
              <a:gd name="connsiteX5" fmla="*/ 9251047 w 9257180"/>
              <a:gd name="connsiteY5" fmla="*/ 2762411 h 2879078"/>
              <a:gd name="connsiteX6" fmla="*/ 9181882 w 9257180"/>
              <a:gd name="connsiteY6" fmla="*/ 2831576 h 2879078"/>
              <a:gd name="connsiteX7" fmla="*/ 117069 w 9257180"/>
              <a:gd name="connsiteY7" fmla="*/ 2879078 h 2879078"/>
              <a:gd name="connsiteX8" fmla="*/ 95219 w 9257180"/>
              <a:gd name="connsiteY8" fmla="*/ 624854 h 2879078"/>
              <a:gd name="connsiteX0" fmla="*/ 9625 w 9171586"/>
              <a:gd name="connsiteY0" fmla="*/ 955192 h 3209416"/>
              <a:gd name="connsiteX1" fmla="*/ 155445 w 9171586"/>
              <a:gd name="connsiteY1" fmla="*/ 418718 h 3209416"/>
              <a:gd name="connsiteX2" fmla="*/ 2074116 w 9171586"/>
              <a:gd name="connsiteY2" fmla="*/ 2109002 h 3209416"/>
              <a:gd name="connsiteX3" fmla="*/ 7959946 w 9171586"/>
              <a:gd name="connsiteY3" fmla="*/ 3067968 h 3209416"/>
              <a:gd name="connsiteX4" fmla="*/ 9167508 w 9171586"/>
              <a:gd name="connsiteY4" fmla="*/ 2827357 h 3209416"/>
              <a:gd name="connsiteX5" fmla="*/ 9165453 w 9171586"/>
              <a:gd name="connsiteY5" fmla="*/ 3092749 h 3209416"/>
              <a:gd name="connsiteX6" fmla="*/ 9096288 w 9171586"/>
              <a:gd name="connsiteY6" fmla="*/ 3161914 h 3209416"/>
              <a:gd name="connsiteX7" fmla="*/ 31475 w 9171586"/>
              <a:gd name="connsiteY7" fmla="*/ 3209416 h 3209416"/>
              <a:gd name="connsiteX8" fmla="*/ 9625 w 9171586"/>
              <a:gd name="connsiteY8" fmla="*/ 955192 h 3209416"/>
              <a:gd name="connsiteX0" fmla="*/ 18034 w 9179995"/>
              <a:gd name="connsiteY0" fmla="*/ 1078882 h 3333106"/>
              <a:gd name="connsiteX1" fmla="*/ 163854 w 9179995"/>
              <a:gd name="connsiteY1" fmla="*/ 542408 h 3333106"/>
              <a:gd name="connsiteX2" fmla="*/ 2082525 w 9179995"/>
              <a:gd name="connsiteY2" fmla="*/ 2232692 h 3333106"/>
              <a:gd name="connsiteX3" fmla="*/ 7968355 w 9179995"/>
              <a:gd name="connsiteY3" fmla="*/ 3191658 h 3333106"/>
              <a:gd name="connsiteX4" fmla="*/ 9175917 w 9179995"/>
              <a:gd name="connsiteY4" fmla="*/ 2951047 h 3333106"/>
              <a:gd name="connsiteX5" fmla="*/ 9173862 w 9179995"/>
              <a:gd name="connsiteY5" fmla="*/ 3216439 h 3333106"/>
              <a:gd name="connsiteX6" fmla="*/ 9104697 w 9179995"/>
              <a:gd name="connsiteY6" fmla="*/ 3285604 h 3333106"/>
              <a:gd name="connsiteX7" fmla="*/ 39884 w 9179995"/>
              <a:gd name="connsiteY7" fmla="*/ 3333106 h 3333106"/>
              <a:gd name="connsiteX8" fmla="*/ 18034 w 9179995"/>
              <a:gd name="connsiteY8" fmla="*/ 1078882 h 3333106"/>
              <a:gd name="connsiteX0" fmla="*/ 29759 w 9191720"/>
              <a:gd name="connsiteY0" fmla="*/ 1016688 h 3270912"/>
              <a:gd name="connsiteX1" fmla="*/ 149850 w 9191720"/>
              <a:gd name="connsiteY1" fmla="*/ 573204 h 3270912"/>
              <a:gd name="connsiteX2" fmla="*/ 2094250 w 9191720"/>
              <a:gd name="connsiteY2" fmla="*/ 2170498 h 3270912"/>
              <a:gd name="connsiteX3" fmla="*/ 7980080 w 9191720"/>
              <a:gd name="connsiteY3" fmla="*/ 3129464 h 3270912"/>
              <a:gd name="connsiteX4" fmla="*/ 9187642 w 9191720"/>
              <a:gd name="connsiteY4" fmla="*/ 2888853 h 3270912"/>
              <a:gd name="connsiteX5" fmla="*/ 9185587 w 9191720"/>
              <a:gd name="connsiteY5" fmla="*/ 3154245 h 3270912"/>
              <a:gd name="connsiteX6" fmla="*/ 9116422 w 9191720"/>
              <a:gd name="connsiteY6" fmla="*/ 3223410 h 3270912"/>
              <a:gd name="connsiteX7" fmla="*/ 51609 w 9191720"/>
              <a:gd name="connsiteY7" fmla="*/ 3270912 h 3270912"/>
              <a:gd name="connsiteX8" fmla="*/ 29759 w 9191720"/>
              <a:gd name="connsiteY8" fmla="*/ 1016688 h 3270912"/>
              <a:gd name="connsiteX0" fmla="*/ 4923 w 9166884"/>
              <a:gd name="connsiteY0" fmla="*/ 1043602 h 3297826"/>
              <a:gd name="connsiteX1" fmla="*/ 125014 w 9166884"/>
              <a:gd name="connsiteY1" fmla="*/ 600118 h 3297826"/>
              <a:gd name="connsiteX2" fmla="*/ 2069414 w 9166884"/>
              <a:gd name="connsiteY2" fmla="*/ 2197412 h 3297826"/>
              <a:gd name="connsiteX3" fmla="*/ 7955244 w 9166884"/>
              <a:gd name="connsiteY3" fmla="*/ 3156378 h 3297826"/>
              <a:gd name="connsiteX4" fmla="*/ 9162806 w 9166884"/>
              <a:gd name="connsiteY4" fmla="*/ 2915767 h 3297826"/>
              <a:gd name="connsiteX5" fmla="*/ 9160751 w 9166884"/>
              <a:gd name="connsiteY5" fmla="*/ 3181159 h 3297826"/>
              <a:gd name="connsiteX6" fmla="*/ 9091586 w 9166884"/>
              <a:gd name="connsiteY6" fmla="*/ 3250324 h 3297826"/>
              <a:gd name="connsiteX7" fmla="*/ 26773 w 9166884"/>
              <a:gd name="connsiteY7" fmla="*/ 3297826 h 3297826"/>
              <a:gd name="connsiteX8" fmla="*/ 4923 w 9166884"/>
              <a:gd name="connsiteY8" fmla="*/ 1043602 h 3297826"/>
              <a:gd name="connsiteX0" fmla="*/ 3657 w 9165618"/>
              <a:gd name="connsiteY0" fmla="*/ 1043974 h 3298198"/>
              <a:gd name="connsiteX1" fmla="*/ 123748 w 9165618"/>
              <a:gd name="connsiteY1" fmla="*/ 600490 h 3298198"/>
              <a:gd name="connsiteX2" fmla="*/ 2068148 w 9165618"/>
              <a:gd name="connsiteY2" fmla="*/ 2197784 h 3298198"/>
              <a:gd name="connsiteX3" fmla="*/ 7953978 w 9165618"/>
              <a:gd name="connsiteY3" fmla="*/ 3156750 h 3298198"/>
              <a:gd name="connsiteX4" fmla="*/ 9161540 w 9165618"/>
              <a:gd name="connsiteY4" fmla="*/ 2916139 h 3298198"/>
              <a:gd name="connsiteX5" fmla="*/ 9159485 w 9165618"/>
              <a:gd name="connsiteY5" fmla="*/ 3181531 h 3298198"/>
              <a:gd name="connsiteX6" fmla="*/ 9090320 w 9165618"/>
              <a:gd name="connsiteY6" fmla="*/ 3250696 h 3298198"/>
              <a:gd name="connsiteX7" fmla="*/ 25507 w 9165618"/>
              <a:gd name="connsiteY7" fmla="*/ 3298198 h 3298198"/>
              <a:gd name="connsiteX8" fmla="*/ 3657 w 9165618"/>
              <a:gd name="connsiteY8" fmla="*/ 1043974 h 3298198"/>
              <a:gd name="connsiteX0" fmla="*/ 3657 w 9165618"/>
              <a:gd name="connsiteY0" fmla="*/ 1156784 h 3411008"/>
              <a:gd name="connsiteX1" fmla="*/ 123748 w 9165618"/>
              <a:gd name="connsiteY1" fmla="*/ 547984 h 3411008"/>
              <a:gd name="connsiteX2" fmla="*/ 2068148 w 9165618"/>
              <a:gd name="connsiteY2" fmla="*/ 2310594 h 3411008"/>
              <a:gd name="connsiteX3" fmla="*/ 7953978 w 9165618"/>
              <a:gd name="connsiteY3" fmla="*/ 3269560 h 3411008"/>
              <a:gd name="connsiteX4" fmla="*/ 9161540 w 9165618"/>
              <a:gd name="connsiteY4" fmla="*/ 3028949 h 3411008"/>
              <a:gd name="connsiteX5" fmla="*/ 9159485 w 9165618"/>
              <a:gd name="connsiteY5" fmla="*/ 3294341 h 3411008"/>
              <a:gd name="connsiteX6" fmla="*/ 9090320 w 9165618"/>
              <a:gd name="connsiteY6" fmla="*/ 3363506 h 3411008"/>
              <a:gd name="connsiteX7" fmla="*/ 25507 w 9165618"/>
              <a:gd name="connsiteY7" fmla="*/ 3411008 h 3411008"/>
              <a:gd name="connsiteX8" fmla="*/ 3657 w 9165618"/>
              <a:gd name="connsiteY8" fmla="*/ 1156784 h 3411008"/>
              <a:gd name="connsiteX0" fmla="*/ 2451 w 9164412"/>
              <a:gd name="connsiteY0" fmla="*/ 845802 h 3100026"/>
              <a:gd name="connsiteX1" fmla="*/ 122542 w 9164412"/>
              <a:gd name="connsiteY1" fmla="*/ 237002 h 3100026"/>
              <a:gd name="connsiteX2" fmla="*/ 2066942 w 9164412"/>
              <a:gd name="connsiteY2" fmla="*/ 1999612 h 3100026"/>
              <a:gd name="connsiteX3" fmla="*/ 7952772 w 9164412"/>
              <a:gd name="connsiteY3" fmla="*/ 2958578 h 3100026"/>
              <a:gd name="connsiteX4" fmla="*/ 9160334 w 9164412"/>
              <a:gd name="connsiteY4" fmla="*/ 2717967 h 3100026"/>
              <a:gd name="connsiteX5" fmla="*/ 9158279 w 9164412"/>
              <a:gd name="connsiteY5" fmla="*/ 2983359 h 3100026"/>
              <a:gd name="connsiteX6" fmla="*/ 9089114 w 9164412"/>
              <a:gd name="connsiteY6" fmla="*/ 3052524 h 3100026"/>
              <a:gd name="connsiteX7" fmla="*/ 24301 w 9164412"/>
              <a:gd name="connsiteY7" fmla="*/ 3100026 h 3100026"/>
              <a:gd name="connsiteX8" fmla="*/ 2451 w 9164412"/>
              <a:gd name="connsiteY8" fmla="*/ 845802 h 3100026"/>
              <a:gd name="connsiteX0" fmla="*/ 2451 w 9164412"/>
              <a:gd name="connsiteY0" fmla="*/ 1257964 h 3512188"/>
              <a:gd name="connsiteX1" fmla="*/ 40208 w 9164412"/>
              <a:gd name="connsiteY1" fmla="*/ 122222 h 3512188"/>
              <a:gd name="connsiteX2" fmla="*/ 2066942 w 9164412"/>
              <a:gd name="connsiteY2" fmla="*/ 2411774 h 3512188"/>
              <a:gd name="connsiteX3" fmla="*/ 7952772 w 9164412"/>
              <a:gd name="connsiteY3" fmla="*/ 3370740 h 3512188"/>
              <a:gd name="connsiteX4" fmla="*/ 9160334 w 9164412"/>
              <a:gd name="connsiteY4" fmla="*/ 3130129 h 3512188"/>
              <a:gd name="connsiteX5" fmla="*/ 9158279 w 9164412"/>
              <a:gd name="connsiteY5" fmla="*/ 3395521 h 3512188"/>
              <a:gd name="connsiteX6" fmla="*/ 9089114 w 9164412"/>
              <a:gd name="connsiteY6" fmla="*/ 3464686 h 3512188"/>
              <a:gd name="connsiteX7" fmla="*/ 24301 w 9164412"/>
              <a:gd name="connsiteY7" fmla="*/ 3512188 h 3512188"/>
              <a:gd name="connsiteX8" fmla="*/ 2451 w 9164412"/>
              <a:gd name="connsiteY8" fmla="*/ 1257964 h 3512188"/>
              <a:gd name="connsiteX0" fmla="*/ 2451 w 9171046"/>
              <a:gd name="connsiteY0" fmla="*/ 1257964 h 3512188"/>
              <a:gd name="connsiteX1" fmla="*/ 40208 w 9171046"/>
              <a:gd name="connsiteY1" fmla="*/ 122222 h 3512188"/>
              <a:gd name="connsiteX2" fmla="*/ 2066942 w 9171046"/>
              <a:gd name="connsiteY2" fmla="*/ 2411774 h 3512188"/>
              <a:gd name="connsiteX3" fmla="*/ 7952772 w 9171046"/>
              <a:gd name="connsiteY3" fmla="*/ 3370740 h 3512188"/>
              <a:gd name="connsiteX4" fmla="*/ 9170648 w 9171046"/>
              <a:gd name="connsiteY4" fmla="*/ 2396542 h 3512188"/>
              <a:gd name="connsiteX5" fmla="*/ 9158279 w 9171046"/>
              <a:gd name="connsiteY5" fmla="*/ 3395521 h 3512188"/>
              <a:gd name="connsiteX6" fmla="*/ 9089114 w 9171046"/>
              <a:gd name="connsiteY6" fmla="*/ 3464686 h 3512188"/>
              <a:gd name="connsiteX7" fmla="*/ 24301 w 9171046"/>
              <a:gd name="connsiteY7" fmla="*/ 3512188 h 3512188"/>
              <a:gd name="connsiteX8" fmla="*/ 2451 w 9171046"/>
              <a:gd name="connsiteY8" fmla="*/ 1257964 h 3512188"/>
              <a:gd name="connsiteX0" fmla="*/ 2451 w 9171046"/>
              <a:gd name="connsiteY0" fmla="*/ 1257964 h 3512188"/>
              <a:gd name="connsiteX1" fmla="*/ 40208 w 9171046"/>
              <a:gd name="connsiteY1" fmla="*/ 122222 h 3512188"/>
              <a:gd name="connsiteX2" fmla="*/ 2066942 w 9171046"/>
              <a:gd name="connsiteY2" fmla="*/ 2411774 h 3512188"/>
              <a:gd name="connsiteX3" fmla="*/ 7952772 w 9171046"/>
              <a:gd name="connsiteY3" fmla="*/ 3257086 h 3512188"/>
              <a:gd name="connsiteX4" fmla="*/ 9170648 w 9171046"/>
              <a:gd name="connsiteY4" fmla="*/ 2396542 h 3512188"/>
              <a:gd name="connsiteX5" fmla="*/ 9158279 w 9171046"/>
              <a:gd name="connsiteY5" fmla="*/ 3395521 h 3512188"/>
              <a:gd name="connsiteX6" fmla="*/ 9089114 w 9171046"/>
              <a:gd name="connsiteY6" fmla="*/ 3464686 h 3512188"/>
              <a:gd name="connsiteX7" fmla="*/ 24301 w 9171046"/>
              <a:gd name="connsiteY7" fmla="*/ 3512188 h 3512188"/>
              <a:gd name="connsiteX8" fmla="*/ 2451 w 9171046"/>
              <a:gd name="connsiteY8" fmla="*/ 1257964 h 351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71046" h="3512188">
                <a:moveTo>
                  <a:pt x="2451" y="1257964"/>
                </a:moveTo>
                <a:cubicBezTo>
                  <a:pt x="2530" y="245240"/>
                  <a:pt x="-13521" y="-246866"/>
                  <a:pt x="40208" y="122222"/>
                </a:cubicBezTo>
                <a:cubicBezTo>
                  <a:pt x="93937" y="491310"/>
                  <a:pt x="748181" y="1889297"/>
                  <a:pt x="2066942" y="2411774"/>
                </a:cubicBezTo>
                <a:cubicBezTo>
                  <a:pt x="3385703" y="2934251"/>
                  <a:pt x="6768821" y="3259625"/>
                  <a:pt x="7952772" y="3257086"/>
                </a:cubicBezTo>
                <a:cubicBezTo>
                  <a:pt x="9136723" y="3254547"/>
                  <a:pt x="9138383" y="2268244"/>
                  <a:pt x="9170648" y="2396542"/>
                </a:cubicBezTo>
                <a:cubicBezTo>
                  <a:pt x="9171623" y="2721782"/>
                  <a:pt x="9171868" y="3217497"/>
                  <a:pt x="9158279" y="3395521"/>
                </a:cubicBezTo>
                <a:cubicBezTo>
                  <a:pt x="9144690" y="3573545"/>
                  <a:pt x="9127313" y="3464686"/>
                  <a:pt x="9089114" y="3464686"/>
                </a:cubicBezTo>
                <a:lnTo>
                  <a:pt x="24301" y="3512188"/>
                </a:lnTo>
                <a:cubicBezTo>
                  <a:pt x="-13898" y="3512188"/>
                  <a:pt x="5044" y="2818904"/>
                  <a:pt x="2451" y="1257964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rgbClr val="FFCE33"/>
                </a:solidFill>
              </a:ln>
              <a:solidFill>
                <a:prstClr val="white"/>
              </a:solidFill>
              <a:effectLst/>
            </a:endParaRPr>
          </a:p>
        </p:txBody>
      </p:sp>
      <p:sp>
        <p:nvSpPr>
          <p:cNvPr id="8" name="Скругленный прямоугольник 1"/>
          <p:cNvSpPr/>
          <p:nvPr/>
        </p:nvSpPr>
        <p:spPr>
          <a:xfrm flipV="1">
            <a:off x="-20616" y="-10536"/>
            <a:ext cx="9972144" cy="1464320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256812 w 9381357"/>
              <a:gd name="connsiteY0" fmla="*/ 1057163 h 1201552"/>
              <a:gd name="connsiteX1" fmla="*/ 3634873 w 9381357"/>
              <a:gd name="connsiteY1" fmla="*/ 897232 h 1201552"/>
              <a:gd name="connsiteX2" fmla="*/ 8175850 w 9381357"/>
              <a:gd name="connsiteY2" fmla="*/ 1104163 h 1201552"/>
              <a:gd name="connsiteX3" fmla="*/ 9367708 w 9381357"/>
              <a:gd name="connsiteY3" fmla="*/ 43745 h 1201552"/>
              <a:gd name="connsiteX4" fmla="*/ 9381357 w 9381357"/>
              <a:gd name="connsiteY4" fmla="*/ 1128944 h 1201552"/>
              <a:gd name="connsiteX5" fmla="*/ 9312192 w 9381357"/>
              <a:gd name="connsiteY5" fmla="*/ 1198109 h 1201552"/>
              <a:gd name="connsiteX6" fmla="*/ 306522 w 9381357"/>
              <a:gd name="connsiteY6" fmla="*/ 1198109 h 1201552"/>
              <a:gd name="connsiteX7" fmla="*/ 237357 w 9381357"/>
              <a:gd name="connsiteY7" fmla="*/ 1128944 h 1201552"/>
              <a:gd name="connsiteX8" fmla="*/ 256812 w 9381357"/>
              <a:gd name="connsiteY8" fmla="*/ 1057163 h 1201552"/>
              <a:gd name="connsiteX0" fmla="*/ 0 w 9124545"/>
              <a:gd name="connsiteY0" fmla="*/ 1057163 h 1220384"/>
              <a:gd name="connsiteX1" fmla="*/ 3378061 w 9124545"/>
              <a:gd name="connsiteY1" fmla="*/ 897232 h 1220384"/>
              <a:gd name="connsiteX2" fmla="*/ 7919038 w 9124545"/>
              <a:gd name="connsiteY2" fmla="*/ 1104163 h 1220384"/>
              <a:gd name="connsiteX3" fmla="*/ 9110896 w 9124545"/>
              <a:gd name="connsiteY3" fmla="*/ 43745 h 1220384"/>
              <a:gd name="connsiteX4" fmla="*/ 9124545 w 9124545"/>
              <a:gd name="connsiteY4" fmla="*/ 1128944 h 1220384"/>
              <a:gd name="connsiteX5" fmla="*/ 9055380 w 9124545"/>
              <a:gd name="connsiteY5" fmla="*/ 1198109 h 1220384"/>
              <a:gd name="connsiteX6" fmla="*/ 49710 w 9124545"/>
              <a:gd name="connsiteY6" fmla="*/ 1198109 h 1220384"/>
              <a:gd name="connsiteX7" fmla="*/ 71271 w 9124545"/>
              <a:gd name="connsiteY7" fmla="*/ 1220384 h 1220384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2032820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21172 w 9145717"/>
              <a:gd name="connsiteY0" fmla="*/ 1056242 h 1197188"/>
              <a:gd name="connsiteX1" fmla="*/ 2053992 w 9145717"/>
              <a:gd name="connsiteY1" fmla="*/ 707124 h 1197188"/>
              <a:gd name="connsiteX2" fmla="*/ 7940210 w 9145717"/>
              <a:gd name="connsiteY2" fmla="*/ 1103242 h 1197188"/>
              <a:gd name="connsiteX3" fmla="*/ 9132068 w 9145717"/>
              <a:gd name="connsiteY3" fmla="*/ 42824 h 1197188"/>
              <a:gd name="connsiteX4" fmla="*/ 9145717 w 9145717"/>
              <a:gd name="connsiteY4" fmla="*/ 1128023 h 1197188"/>
              <a:gd name="connsiteX5" fmla="*/ 9076552 w 9145717"/>
              <a:gd name="connsiteY5" fmla="*/ 1197188 h 1197188"/>
              <a:gd name="connsiteX6" fmla="*/ 70882 w 9145717"/>
              <a:gd name="connsiteY6" fmla="*/ 1197188 h 1197188"/>
              <a:gd name="connsiteX7" fmla="*/ 41089 w 9145717"/>
              <a:gd name="connsiteY7" fmla="*/ 1193584 h 1197188"/>
              <a:gd name="connsiteX0" fmla="*/ 0 w 9124545"/>
              <a:gd name="connsiteY0" fmla="*/ 1056242 h 1197188"/>
              <a:gd name="connsiteX1" fmla="*/ 2032820 w 9124545"/>
              <a:gd name="connsiteY1" fmla="*/ 707124 h 1197188"/>
              <a:gd name="connsiteX2" fmla="*/ 7919038 w 9124545"/>
              <a:gd name="connsiteY2" fmla="*/ 1103242 h 1197188"/>
              <a:gd name="connsiteX3" fmla="*/ 9110896 w 9124545"/>
              <a:gd name="connsiteY3" fmla="*/ 42824 h 1197188"/>
              <a:gd name="connsiteX4" fmla="*/ 9124545 w 9124545"/>
              <a:gd name="connsiteY4" fmla="*/ 1128023 h 1197188"/>
              <a:gd name="connsiteX5" fmla="*/ 9055380 w 9124545"/>
              <a:gd name="connsiteY5" fmla="*/ 1197188 h 1197188"/>
              <a:gd name="connsiteX6" fmla="*/ 49710 w 9124545"/>
              <a:gd name="connsiteY6" fmla="*/ 1197188 h 1197188"/>
              <a:gd name="connsiteX0" fmla="*/ 18762 w 9143307"/>
              <a:gd name="connsiteY0" fmla="*/ 1056242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6666 w 9143307"/>
              <a:gd name="connsiteY0" fmla="*/ 1165970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6666 w 9143307"/>
              <a:gd name="connsiteY0" fmla="*/ 1165970 h 1197188"/>
              <a:gd name="connsiteX1" fmla="*/ 88853 w 9143307"/>
              <a:gd name="connsiteY1" fmla="*/ 148676 h 1197188"/>
              <a:gd name="connsiteX2" fmla="*/ 2051582 w 9143307"/>
              <a:gd name="connsiteY2" fmla="*/ 707124 h 1197188"/>
              <a:gd name="connsiteX3" fmla="*/ 7937800 w 9143307"/>
              <a:gd name="connsiteY3" fmla="*/ 1103242 h 1197188"/>
              <a:gd name="connsiteX4" fmla="*/ 9129658 w 9143307"/>
              <a:gd name="connsiteY4" fmla="*/ 42824 h 1197188"/>
              <a:gd name="connsiteX5" fmla="*/ 9143307 w 9143307"/>
              <a:gd name="connsiteY5" fmla="*/ 1128023 h 1197188"/>
              <a:gd name="connsiteX6" fmla="*/ 9074142 w 9143307"/>
              <a:gd name="connsiteY6" fmla="*/ 1197188 h 1197188"/>
              <a:gd name="connsiteX7" fmla="*/ 0 w 9143307"/>
              <a:gd name="connsiteY7" fmla="*/ 1188562 h 1197188"/>
              <a:gd name="connsiteX0" fmla="*/ 0 w 9136641"/>
              <a:gd name="connsiteY0" fmla="*/ 1165970 h 1200754"/>
              <a:gd name="connsiteX1" fmla="*/ 82187 w 9136641"/>
              <a:gd name="connsiteY1" fmla="*/ 148676 h 1200754"/>
              <a:gd name="connsiteX2" fmla="*/ 2044916 w 9136641"/>
              <a:gd name="connsiteY2" fmla="*/ 707124 h 1200754"/>
              <a:gd name="connsiteX3" fmla="*/ 7931134 w 9136641"/>
              <a:gd name="connsiteY3" fmla="*/ 1103242 h 1200754"/>
              <a:gd name="connsiteX4" fmla="*/ 9122992 w 9136641"/>
              <a:gd name="connsiteY4" fmla="*/ 42824 h 1200754"/>
              <a:gd name="connsiteX5" fmla="*/ 9136641 w 9136641"/>
              <a:gd name="connsiteY5" fmla="*/ 1128023 h 1200754"/>
              <a:gd name="connsiteX6" fmla="*/ 9067476 w 9136641"/>
              <a:gd name="connsiteY6" fmla="*/ 1197188 h 1200754"/>
              <a:gd name="connsiteX7" fmla="*/ 160714 w 9136641"/>
              <a:gd name="connsiteY7" fmla="*/ 1200754 h 1200754"/>
              <a:gd name="connsiteX0" fmla="*/ 106198 w 9195016"/>
              <a:gd name="connsiteY0" fmla="*/ 1214738 h 1214738"/>
              <a:gd name="connsiteX1" fmla="*/ 140562 w 9195016"/>
              <a:gd name="connsiteY1" fmla="*/ 148676 h 1214738"/>
              <a:gd name="connsiteX2" fmla="*/ 2103291 w 9195016"/>
              <a:gd name="connsiteY2" fmla="*/ 707124 h 1214738"/>
              <a:gd name="connsiteX3" fmla="*/ 7989509 w 9195016"/>
              <a:gd name="connsiteY3" fmla="*/ 1103242 h 1214738"/>
              <a:gd name="connsiteX4" fmla="*/ 9181367 w 9195016"/>
              <a:gd name="connsiteY4" fmla="*/ 42824 h 1214738"/>
              <a:gd name="connsiteX5" fmla="*/ 9195016 w 9195016"/>
              <a:gd name="connsiteY5" fmla="*/ 1128023 h 1214738"/>
              <a:gd name="connsiteX6" fmla="*/ 9125851 w 9195016"/>
              <a:gd name="connsiteY6" fmla="*/ 1197188 h 1214738"/>
              <a:gd name="connsiteX7" fmla="*/ 219089 w 9195016"/>
              <a:gd name="connsiteY7" fmla="*/ 1200754 h 1214738"/>
              <a:gd name="connsiteX0" fmla="*/ 0 w 9054454"/>
              <a:gd name="connsiteY0" fmla="*/ 148676 h 1200754"/>
              <a:gd name="connsiteX1" fmla="*/ 1962729 w 9054454"/>
              <a:gd name="connsiteY1" fmla="*/ 707124 h 1200754"/>
              <a:gd name="connsiteX2" fmla="*/ 7848947 w 9054454"/>
              <a:gd name="connsiteY2" fmla="*/ 1103242 h 1200754"/>
              <a:gd name="connsiteX3" fmla="*/ 9040805 w 9054454"/>
              <a:gd name="connsiteY3" fmla="*/ 42824 h 1200754"/>
              <a:gd name="connsiteX4" fmla="*/ 9054454 w 9054454"/>
              <a:gd name="connsiteY4" fmla="*/ 1128023 h 1200754"/>
              <a:gd name="connsiteX5" fmla="*/ 8985289 w 9054454"/>
              <a:gd name="connsiteY5" fmla="*/ 1197188 h 1200754"/>
              <a:gd name="connsiteX6" fmla="*/ 78527 w 9054454"/>
              <a:gd name="connsiteY6" fmla="*/ 1200754 h 1200754"/>
              <a:gd name="connsiteX0" fmla="*/ 29074 w 9083528"/>
              <a:gd name="connsiteY0" fmla="*/ 148676 h 1197188"/>
              <a:gd name="connsiteX1" fmla="*/ 1991803 w 9083528"/>
              <a:gd name="connsiteY1" fmla="*/ 707124 h 1197188"/>
              <a:gd name="connsiteX2" fmla="*/ 7878021 w 9083528"/>
              <a:gd name="connsiteY2" fmla="*/ 1103242 h 1197188"/>
              <a:gd name="connsiteX3" fmla="*/ 9069879 w 9083528"/>
              <a:gd name="connsiteY3" fmla="*/ 42824 h 1197188"/>
              <a:gd name="connsiteX4" fmla="*/ 9083528 w 9083528"/>
              <a:gd name="connsiteY4" fmla="*/ 1128023 h 1197188"/>
              <a:gd name="connsiteX5" fmla="*/ 9014363 w 9083528"/>
              <a:gd name="connsiteY5" fmla="*/ 1197188 h 1197188"/>
              <a:gd name="connsiteX6" fmla="*/ 0 w 9083528"/>
              <a:gd name="connsiteY6" fmla="*/ 1188562 h 1197188"/>
              <a:gd name="connsiteX0" fmla="*/ 57838 w 9083528"/>
              <a:gd name="connsiteY0" fmla="*/ 3577 h 2199953"/>
              <a:gd name="connsiteX1" fmla="*/ 1991803 w 9083528"/>
              <a:gd name="connsiteY1" fmla="*/ 1709889 h 2199953"/>
              <a:gd name="connsiteX2" fmla="*/ 7878021 w 9083528"/>
              <a:gd name="connsiteY2" fmla="*/ 2106007 h 2199953"/>
              <a:gd name="connsiteX3" fmla="*/ 9069879 w 9083528"/>
              <a:gd name="connsiteY3" fmla="*/ 1045589 h 2199953"/>
              <a:gd name="connsiteX4" fmla="*/ 9083528 w 9083528"/>
              <a:gd name="connsiteY4" fmla="*/ 2130788 h 2199953"/>
              <a:gd name="connsiteX5" fmla="*/ 9014363 w 9083528"/>
              <a:gd name="connsiteY5" fmla="*/ 2199953 h 2199953"/>
              <a:gd name="connsiteX6" fmla="*/ 0 w 9083528"/>
              <a:gd name="connsiteY6" fmla="*/ 2191327 h 2199953"/>
              <a:gd name="connsiteX0" fmla="*/ 57838 w 9091325"/>
              <a:gd name="connsiteY0" fmla="*/ 3577 h 2291545"/>
              <a:gd name="connsiteX1" fmla="*/ 1991803 w 9091325"/>
              <a:gd name="connsiteY1" fmla="*/ 1709889 h 2291545"/>
              <a:gd name="connsiteX2" fmla="*/ 7878021 w 9091325"/>
              <a:gd name="connsiteY2" fmla="*/ 2106007 h 2291545"/>
              <a:gd name="connsiteX3" fmla="*/ 9089053 w 9091325"/>
              <a:gd name="connsiteY3" fmla="*/ 306287 h 2291545"/>
              <a:gd name="connsiteX4" fmla="*/ 9083528 w 9091325"/>
              <a:gd name="connsiteY4" fmla="*/ 2130788 h 2291545"/>
              <a:gd name="connsiteX5" fmla="*/ 9014363 w 9091325"/>
              <a:gd name="connsiteY5" fmla="*/ 2199953 h 2291545"/>
              <a:gd name="connsiteX6" fmla="*/ 0 w 9091325"/>
              <a:gd name="connsiteY6" fmla="*/ 2191327 h 2291545"/>
              <a:gd name="connsiteX0" fmla="*/ 57838 w 9091325"/>
              <a:gd name="connsiteY0" fmla="*/ 3380 h 2291348"/>
              <a:gd name="connsiteX1" fmla="*/ 1991803 w 9091325"/>
              <a:gd name="connsiteY1" fmla="*/ 1709692 h 2291348"/>
              <a:gd name="connsiteX2" fmla="*/ 7647913 w 9091325"/>
              <a:gd name="connsiteY2" fmla="*/ 1570789 h 2291348"/>
              <a:gd name="connsiteX3" fmla="*/ 9089053 w 9091325"/>
              <a:gd name="connsiteY3" fmla="*/ 306090 h 2291348"/>
              <a:gd name="connsiteX4" fmla="*/ 9083528 w 9091325"/>
              <a:gd name="connsiteY4" fmla="*/ 2130591 h 2291348"/>
              <a:gd name="connsiteX5" fmla="*/ 9014363 w 9091325"/>
              <a:gd name="connsiteY5" fmla="*/ 2199756 h 2291348"/>
              <a:gd name="connsiteX6" fmla="*/ 0 w 9091325"/>
              <a:gd name="connsiteY6" fmla="*/ 2191130 h 2291348"/>
              <a:gd name="connsiteX0" fmla="*/ 57838 w 9091325"/>
              <a:gd name="connsiteY0" fmla="*/ 6163 h 2294131"/>
              <a:gd name="connsiteX1" fmla="*/ 2854708 w 9091325"/>
              <a:gd name="connsiteY1" fmla="*/ 992628 h 2294131"/>
              <a:gd name="connsiteX2" fmla="*/ 7647913 w 9091325"/>
              <a:gd name="connsiteY2" fmla="*/ 1573572 h 2294131"/>
              <a:gd name="connsiteX3" fmla="*/ 9089053 w 9091325"/>
              <a:gd name="connsiteY3" fmla="*/ 308873 h 2294131"/>
              <a:gd name="connsiteX4" fmla="*/ 9083528 w 9091325"/>
              <a:gd name="connsiteY4" fmla="*/ 2133374 h 2294131"/>
              <a:gd name="connsiteX5" fmla="*/ 9014363 w 9091325"/>
              <a:gd name="connsiteY5" fmla="*/ 2202539 h 2294131"/>
              <a:gd name="connsiteX6" fmla="*/ 0 w 9091325"/>
              <a:gd name="connsiteY6" fmla="*/ 2193913 h 2294131"/>
              <a:gd name="connsiteX0" fmla="*/ 57838 w 9763788"/>
              <a:gd name="connsiteY0" fmla="*/ 6163 h 2202539"/>
              <a:gd name="connsiteX1" fmla="*/ 2854708 w 9763788"/>
              <a:gd name="connsiteY1" fmla="*/ 992628 h 2202539"/>
              <a:gd name="connsiteX2" fmla="*/ 7647913 w 9763788"/>
              <a:gd name="connsiteY2" fmla="*/ 1573572 h 2202539"/>
              <a:gd name="connsiteX3" fmla="*/ 9089053 w 9763788"/>
              <a:gd name="connsiteY3" fmla="*/ 308873 h 2202539"/>
              <a:gd name="connsiteX4" fmla="*/ 9014363 w 9763788"/>
              <a:gd name="connsiteY4" fmla="*/ 2202539 h 2202539"/>
              <a:gd name="connsiteX5" fmla="*/ 0 w 9763788"/>
              <a:gd name="connsiteY5" fmla="*/ 2193913 h 2202539"/>
              <a:gd name="connsiteX0" fmla="*/ 57838 w 9763788"/>
              <a:gd name="connsiteY0" fmla="*/ 6163 h 2202539"/>
              <a:gd name="connsiteX1" fmla="*/ 2854708 w 9763788"/>
              <a:gd name="connsiteY1" fmla="*/ 992628 h 2202539"/>
              <a:gd name="connsiteX2" fmla="*/ 7647913 w 9763788"/>
              <a:gd name="connsiteY2" fmla="*/ 1573572 h 2202539"/>
              <a:gd name="connsiteX3" fmla="*/ 9089053 w 9763788"/>
              <a:gd name="connsiteY3" fmla="*/ 308873 h 2202539"/>
              <a:gd name="connsiteX4" fmla="*/ 9014363 w 9763788"/>
              <a:gd name="connsiteY4" fmla="*/ 2202539 h 2202539"/>
              <a:gd name="connsiteX5" fmla="*/ 0 w 9763788"/>
              <a:gd name="connsiteY5" fmla="*/ 2193913 h 2202539"/>
              <a:gd name="connsiteX0" fmla="*/ 57838 w 9705833"/>
              <a:gd name="connsiteY0" fmla="*/ 6163 h 2202539"/>
              <a:gd name="connsiteX1" fmla="*/ 2854708 w 9705833"/>
              <a:gd name="connsiteY1" fmla="*/ 992628 h 2202539"/>
              <a:gd name="connsiteX2" fmla="*/ 7647913 w 9705833"/>
              <a:gd name="connsiteY2" fmla="*/ 1573572 h 2202539"/>
              <a:gd name="connsiteX3" fmla="*/ 9089053 w 9705833"/>
              <a:gd name="connsiteY3" fmla="*/ 308873 h 2202539"/>
              <a:gd name="connsiteX4" fmla="*/ 9014363 w 9705833"/>
              <a:gd name="connsiteY4" fmla="*/ 2202539 h 2202539"/>
              <a:gd name="connsiteX5" fmla="*/ 0 w 9705833"/>
              <a:gd name="connsiteY5" fmla="*/ 2193913 h 2202539"/>
              <a:gd name="connsiteX0" fmla="*/ 57838 w 9954461"/>
              <a:gd name="connsiteY0" fmla="*/ 6163 h 2202539"/>
              <a:gd name="connsiteX1" fmla="*/ 2854708 w 9954461"/>
              <a:gd name="connsiteY1" fmla="*/ 992628 h 2202539"/>
              <a:gd name="connsiteX2" fmla="*/ 7647913 w 9954461"/>
              <a:gd name="connsiteY2" fmla="*/ 1573572 h 2202539"/>
              <a:gd name="connsiteX3" fmla="*/ 9089053 w 9954461"/>
              <a:gd name="connsiteY3" fmla="*/ 308873 h 2202539"/>
              <a:gd name="connsiteX4" fmla="*/ 9684297 w 9954461"/>
              <a:gd name="connsiteY4" fmla="*/ 1586313 h 2202539"/>
              <a:gd name="connsiteX5" fmla="*/ 9014363 w 9954461"/>
              <a:gd name="connsiteY5" fmla="*/ 2202539 h 2202539"/>
              <a:gd name="connsiteX6" fmla="*/ 0 w 9954461"/>
              <a:gd name="connsiteY6" fmla="*/ 2193913 h 2202539"/>
              <a:gd name="connsiteX0" fmla="*/ 57838 w 9740198"/>
              <a:gd name="connsiteY0" fmla="*/ 6163 h 2202539"/>
              <a:gd name="connsiteX1" fmla="*/ 2854708 w 9740198"/>
              <a:gd name="connsiteY1" fmla="*/ 992628 h 2202539"/>
              <a:gd name="connsiteX2" fmla="*/ 7647913 w 9740198"/>
              <a:gd name="connsiteY2" fmla="*/ 1573572 h 2202539"/>
              <a:gd name="connsiteX3" fmla="*/ 9089053 w 9740198"/>
              <a:gd name="connsiteY3" fmla="*/ 308873 h 2202539"/>
              <a:gd name="connsiteX4" fmla="*/ 9057336 w 9740198"/>
              <a:gd name="connsiteY4" fmla="*/ 1536618 h 2202539"/>
              <a:gd name="connsiteX5" fmla="*/ 9014363 w 9740198"/>
              <a:gd name="connsiteY5" fmla="*/ 2202539 h 2202539"/>
              <a:gd name="connsiteX6" fmla="*/ 0 w 9740198"/>
              <a:gd name="connsiteY6" fmla="*/ 2193913 h 2202539"/>
              <a:gd name="connsiteX0" fmla="*/ 57838 w 9754159"/>
              <a:gd name="connsiteY0" fmla="*/ 6163 h 2202539"/>
              <a:gd name="connsiteX1" fmla="*/ 2854708 w 9754159"/>
              <a:gd name="connsiteY1" fmla="*/ 992628 h 2202539"/>
              <a:gd name="connsiteX2" fmla="*/ 7647913 w 9754159"/>
              <a:gd name="connsiteY2" fmla="*/ 1573572 h 2202539"/>
              <a:gd name="connsiteX3" fmla="*/ 9089053 w 9754159"/>
              <a:gd name="connsiteY3" fmla="*/ 308873 h 2202539"/>
              <a:gd name="connsiteX4" fmla="*/ 9057336 w 9754159"/>
              <a:gd name="connsiteY4" fmla="*/ 1536618 h 2202539"/>
              <a:gd name="connsiteX5" fmla="*/ 9096522 w 9754159"/>
              <a:gd name="connsiteY5" fmla="*/ 1993817 h 2202539"/>
              <a:gd name="connsiteX6" fmla="*/ 9014363 w 9754159"/>
              <a:gd name="connsiteY6" fmla="*/ 2202539 h 2202539"/>
              <a:gd name="connsiteX7" fmla="*/ 0 w 9754159"/>
              <a:gd name="connsiteY7" fmla="*/ 2193913 h 2202539"/>
              <a:gd name="connsiteX0" fmla="*/ 57838 w 9693764"/>
              <a:gd name="connsiteY0" fmla="*/ 6163 h 2202539"/>
              <a:gd name="connsiteX1" fmla="*/ 2854708 w 9693764"/>
              <a:gd name="connsiteY1" fmla="*/ 992628 h 2202539"/>
              <a:gd name="connsiteX2" fmla="*/ 7647913 w 9693764"/>
              <a:gd name="connsiteY2" fmla="*/ 1573572 h 2202539"/>
              <a:gd name="connsiteX3" fmla="*/ 9089053 w 9693764"/>
              <a:gd name="connsiteY3" fmla="*/ 308873 h 2202539"/>
              <a:gd name="connsiteX4" fmla="*/ 9057336 w 9693764"/>
              <a:gd name="connsiteY4" fmla="*/ 1536618 h 2202539"/>
              <a:gd name="connsiteX5" fmla="*/ 9014363 w 9693764"/>
              <a:gd name="connsiteY5" fmla="*/ 2202539 h 2202539"/>
              <a:gd name="connsiteX6" fmla="*/ 0 w 9693764"/>
              <a:gd name="connsiteY6" fmla="*/ 2193913 h 2202539"/>
              <a:gd name="connsiteX0" fmla="*/ 57838 w 9581381"/>
              <a:gd name="connsiteY0" fmla="*/ 6163 h 2311869"/>
              <a:gd name="connsiteX1" fmla="*/ 2854708 w 9581381"/>
              <a:gd name="connsiteY1" fmla="*/ 992628 h 2311869"/>
              <a:gd name="connsiteX2" fmla="*/ 7647913 w 9581381"/>
              <a:gd name="connsiteY2" fmla="*/ 1573572 h 2311869"/>
              <a:gd name="connsiteX3" fmla="*/ 9089053 w 9581381"/>
              <a:gd name="connsiteY3" fmla="*/ 308873 h 2311869"/>
              <a:gd name="connsiteX4" fmla="*/ 9057336 w 9581381"/>
              <a:gd name="connsiteY4" fmla="*/ 1536618 h 2311869"/>
              <a:gd name="connsiteX5" fmla="*/ 8857623 w 9581381"/>
              <a:gd name="connsiteY5" fmla="*/ 2311869 h 2311869"/>
              <a:gd name="connsiteX6" fmla="*/ 0 w 9581381"/>
              <a:gd name="connsiteY6" fmla="*/ 2193913 h 2311869"/>
              <a:gd name="connsiteX0" fmla="*/ 57838 w 9581381"/>
              <a:gd name="connsiteY0" fmla="*/ 6163 h 2465097"/>
              <a:gd name="connsiteX1" fmla="*/ 2854708 w 9581381"/>
              <a:gd name="connsiteY1" fmla="*/ 992628 h 2465097"/>
              <a:gd name="connsiteX2" fmla="*/ 7647913 w 9581381"/>
              <a:gd name="connsiteY2" fmla="*/ 1573572 h 2465097"/>
              <a:gd name="connsiteX3" fmla="*/ 9089053 w 9581381"/>
              <a:gd name="connsiteY3" fmla="*/ 308873 h 2465097"/>
              <a:gd name="connsiteX4" fmla="*/ 9057336 w 9581381"/>
              <a:gd name="connsiteY4" fmla="*/ 1536618 h 2465097"/>
              <a:gd name="connsiteX5" fmla="*/ 8857623 w 9581381"/>
              <a:gd name="connsiteY5" fmla="*/ 2311869 h 2465097"/>
              <a:gd name="connsiteX6" fmla="*/ 0 w 9581381"/>
              <a:gd name="connsiteY6" fmla="*/ 2193913 h 2465097"/>
              <a:gd name="connsiteX0" fmla="*/ 57838 w 9188294"/>
              <a:gd name="connsiteY0" fmla="*/ 6163 h 2465097"/>
              <a:gd name="connsiteX1" fmla="*/ 2854708 w 9188294"/>
              <a:gd name="connsiteY1" fmla="*/ 992628 h 2465097"/>
              <a:gd name="connsiteX2" fmla="*/ 7647913 w 9188294"/>
              <a:gd name="connsiteY2" fmla="*/ 1573572 h 2465097"/>
              <a:gd name="connsiteX3" fmla="*/ 9089053 w 9188294"/>
              <a:gd name="connsiteY3" fmla="*/ 308873 h 2465097"/>
              <a:gd name="connsiteX4" fmla="*/ 9057336 w 9188294"/>
              <a:gd name="connsiteY4" fmla="*/ 1536618 h 2465097"/>
              <a:gd name="connsiteX5" fmla="*/ 8857623 w 9188294"/>
              <a:gd name="connsiteY5" fmla="*/ 2311869 h 2465097"/>
              <a:gd name="connsiteX6" fmla="*/ 0 w 9188294"/>
              <a:gd name="connsiteY6" fmla="*/ 2193913 h 2465097"/>
              <a:gd name="connsiteX0" fmla="*/ 57838 w 9188294"/>
              <a:gd name="connsiteY0" fmla="*/ 6163 h 2318597"/>
              <a:gd name="connsiteX1" fmla="*/ 2854708 w 9188294"/>
              <a:gd name="connsiteY1" fmla="*/ 992628 h 2318597"/>
              <a:gd name="connsiteX2" fmla="*/ 7647913 w 9188294"/>
              <a:gd name="connsiteY2" fmla="*/ 1573572 h 2318597"/>
              <a:gd name="connsiteX3" fmla="*/ 9089053 w 9188294"/>
              <a:gd name="connsiteY3" fmla="*/ 308873 h 2318597"/>
              <a:gd name="connsiteX4" fmla="*/ 9057336 w 9188294"/>
              <a:gd name="connsiteY4" fmla="*/ 1536618 h 2318597"/>
              <a:gd name="connsiteX5" fmla="*/ 9103421 w 9188294"/>
              <a:gd name="connsiteY5" fmla="*/ 2109989 h 2318597"/>
              <a:gd name="connsiteX6" fmla="*/ 0 w 9188294"/>
              <a:gd name="connsiteY6" fmla="*/ 2193913 h 2318597"/>
              <a:gd name="connsiteX0" fmla="*/ 57838 w 9188294"/>
              <a:gd name="connsiteY0" fmla="*/ 6163 h 2318597"/>
              <a:gd name="connsiteX1" fmla="*/ 2854708 w 9188294"/>
              <a:gd name="connsiteY1" fmla="*/ 992628 h 2318597"/>
              <a:gd name="connsiteX2" fmla="*/ 7647913 w 9188294"/>
              <a:gd name="connsiteY2" fmla="*/ 1573572 h 2318597"/>
              <a:gd name="connsiteX3" fmla="*/ 9089053 w 9188294"/>
              <a:gd name="connsiteY3" fmla="*/ 308873 h 2318597"/>
              <a:gd name="connsiteX4" fmla="*/ 9057336 w 9188294"/>
              <a:gd name="connsiteY4" fmla="*/ 1536618 h 2318597"/>
              <a:gd name="connsiteX5" fmla="*/ 9103421 w 9188294"/>
              <a:gd name="connsiteY5" fmla="*/ 2109989 h 2318597"/>
              <a:gd name="connsiteX6" fmla="*/ 0 w 9188294"/>
              <a:gd name="connsiteY6" fmla="*/ 2193913 h 2318597"/>
              <a:gd name="connsiteX0" fmla="*/ 57838 w 9188294"/>
              <a:gd name="connsiteY0" fmla="*/ 6163 h 2201471"/>
              <a:gd name="connsiteX1" fmla="*/ 2854708 w 9188294"/>
              <a:gd name="connsiteY1" fmla="*/ 992628 h 2201471"/>
              <a:gd name="connsiteX2" fmla="*/ 7647913 w 9188294"/>
              <a:gd name="connsiteY2" fmla="*/ 1573572 h 2201471"/>
              <a:gd name="connsiteX3" fmla="*/ 9089053 w 9188294"/>
              <a:gd name="connsiteY3" fmla="*/ 308873 h 2201471"/>
              <a:gd name="connsiteX4" fmla="*/ 9057336 w 9188294"/>
              <a:gd name="connsiteY4" fmla="*/ 1536618 h 2201471"/>
              <a:gd name="connsiteX5" fmla="*/ 9103421 w 9188294"/>
              <a:gd name="connsiteY5" fmla="*/ 2109989 h 2201471"/>
              <a:gd name="connsiteX6" fmla="*/ 0 w 9188294"/>
              <a:gd name="connsiteY6" fmla="*/ 2193913 h 2201471"/>
              <a:gd name="connsiteX0" fmla="*/ 57838 w 9188294"/>
              <a:gd name="connsiteY0" fmla="*/ 6163 h 2206961"/>
              <a:gd name="connsiteX1" fmla="*/ 2854708 w 9188294"/>
              <a:gd name="connsiteY1" fmla="*/ 992628 h 2206961"/>
              <a:gd name="connsiteX2" fmla="*/ 7647913 w 9188294"/>
              <a:gd name="connsiteY2" fmla="*/ 1573572 h 2206961"/>
              <a:gd name="connsiteX3" fmla="*/ 9089053 w 9188294"/>
              <a:gd name="connsiteY3" fmla="*/ 308873 h 2206961"/>
              <a:gd name="connsiteX4" fmla="*/ 9057336 w 9188294"/>
              <a:gd name="connsiteY4" fmla="*/ 1536618 h 2206961"/>
              <a:gd name="connsiteX5" fmla="*/ 9103421 w 9188294"/>
              <a:gd name="connsiteY5" fmla="*/ 2109989 h 2206961"/>
              <a:gd name="connsiteX6" fmla="*/ 0 w 9188294"/>
              <a:gd name="connsiteY6" fmla="*/ 2193913 h 2206961"/>
              <a:gd name="connsiteX0" fmla="*/ 57838 w 9188294"/>
              <a:gd name="connsiteY0" fmla="*/ 6163 h 2234144"/>
              <a:gd name="connsiteX1" fmla="*/ 2854708 w 9188294"/>
              <a:gd name="connsiteY1" fmla="*/ 992628 h 2234144"/>
              <a:gd name="connsiteX2" fmla="*/ 7647913 w 9188294"/>
              <a:gd name="connsiteY2" fmla="*/ 1573572 h 2234144"/>
              <a:gd name="connsiteX3" fmla="*/ 9089053 w 9188294"/>
              <a:gd name="connsiteY3" fmla="*/ 308873 h 2234144"/>
              <a:gd name="connsiteX4" fmla="*/ 9057336 w 9188294"/>
              <a:gd name="connsiteY4" fmla="*/ 1536618 h 2234144"/>
              <a:gd name="connsiteX5" fmla="*/ 8986376 w 9188294"/>
              <a:gd name="connsiteY5" fmla="*/ 2193117 h 2234144"/>
              <a:gd name="connsiteX6" fmla="*/ 0 w 9188294"/>
              <a:gd name="connsiteY6" fmla="*/ 2193913 h 2234144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8986376 w 9188294"/>
              <a:gd name="connsiteY5" fmla="*/ 2193117 h 2213076"/>
              <a:gd name="connsiteX6" fmla="*/ 0 w 9188294"/>
              <a:gd name="connsiteY6" fmla="*/ 2193913 h 2213076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8986376 w 9188294"/>
              <a:gd name="connsiteY5" fmla="*/ 2193117 h 2213076"/>
              <a:gd name="connsiteX6" fmla="*/ 0 w 9188294"/>
              <a:gd name="connsiteY6" fmla="*/ 2193913 h 2213076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9056605 w 9188294"/>
              <a:gd name="connsiteY5" fmla="*/ 2193117 h 2213076"/>
              <a:gd name="connsiteX6" fmla="*/ 0 w 9188294"/>
              <a:gd name="connsiteY6" fmla="*/ 2193913 h 2213076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9056605 w 9188294"/>
              <a:gd name="connsiteY5" fmla="*/ 2193117 h 2213076"/>
              <a:gd name="connsiteX6" fmla="*/ 0 w 9188294"/>
              <a:gd name="connsiteY6" fmla="*/ 2193913 h 2213076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9056605 w 9188294"/>
              <a:gd name="connsiteY5" fmla="*/ 2193117 h 2213076"/>
              <a:gd name="connsiteX6" fmla="*/ 0 w 9188294"/>
              <a:gd name="connsiteY6" fmla="*/ 2193913 h 2213076"/>
              <a:gd name="connsiteX0" fmla="*/ 0 w 9247502"/>
              <a:gd name="connsiteY0" fmla="*/ 6027 h 2236690"/>
              <a:gd name="connsiteX1" fmla="*/ 2913916 w 9247502"/>
              <a:gd name="connsiteY1" fmla="*/ 1016242 h 2236690"/>
              <a:gd name="connsiteX2" fmla="*/ 7707121 w 9247502"/>
              <a:gd name="connsiteY2" fmla="*/ 1597186 h 2236690"/>
              <a:gd name="connsiteX3" fmla="*/ 9148261 w 9247502"/>
              <a:gd name="connsiteY3" fmla="*/ 332487 h 2236690"/>
              <a:gd name="connsiteX4" fmla="*/ 9116544 w 9247502"/>
              <a:gd name="connsiteY4" fmla="*/ 1560232 h 2236690"/>
              <a:gd name="connsiteX5" fmla="*/ 9115813 w 9247502"/>
              <a:gd name="connsiteY5" fmla="*/ 2216731 h 2236690"/>
              <a:gd name="connsiteX6" fmla="*/ 59208 w 9247502"/>
              <a:gd name="connsiteY6" fmla="*/ 2217527 h 2236690"/>
              <a:gd name="connsiteX0" fmla="*/ 69543 w 9188294"/>
              <a:gd name="connsiteY0" fmla="*/ 5961 h 2248500"/>
              <a:gd name="connsiteX1" fmla="*/ 2854708 w 9188294"/>
              <a:gd name="connsiteY1" fmla="*/ 1028052 h 2248500"/>
              <a:gd name="connsiteX2" fmla="*/ 7647913 w 9188294"/>
              <a:gd name="connsiteY2" fmla="*/ 1608996 h 2248500"/>
              <a:gd name="connsiteX3" fmla="*/ 9089053 w 9188294"/>
              <a:gd name="connsiteY3" fmla="*/ 344297 h 2248500"/>
              <a:gd name="connsiteX4" fmla="*/ 9057336 w 9188294"/>
              <a:gd name="connsiteY4" fmla="*/ 1572042 h 2248500"/>
              <a:gd name="connsiteX5" fmla="*/ 9056605 w 9188294"/>
              <a:gd name="connsiteY5" fmla="*/ 2228541 h 2248500"/>
              <a:gd name="connsiteX6" fmla="*/ 0 w 9188294"/>
              <a:gd name="connsiteY6" fmla="*/ 2229337 h 2248500"/>
              <a:gd name="connsiteX0" fmla="*/ 0 w 9200683"/>
              <a:gd name="connsiteY0" fmla="*/ 5771 h 2283936"/>
              <a:gd name="connsiteX1" fmla="*/ 2867097 w 9200683"/>
              <a:gd name="connsiteY1" fmla="*/ 1063488 h 2283936"/>
              <a:gd name="connsiteX2" fmla="*/ 7660302 w 9200683"/>
              <a:gd name="connsiteY2" fmla="*/ 1644432 h 2283936"/>
              <a:gd name="connsiteX3" fmla="*/ 9101442 w 9200683"/>
              <a:gd name="connsiteY3" fmla="*/ 379733 h 2283936"/>
              <a:gd name="connsiteX4" fmla="*/ 9069725 w 9200683"/>
              <a:gd name="connsiteY4" fmla="*/ 1607478 h 2283936"/>
              <a:gd name="connsiteX5" fmla="*/ 9068994 w 9200683"/>
              <a:gd name="connsiteY5" fmla="*/ 2263977 h 2283936"/>
              <a:gd name="connsiteX6" fmla="*/ 12389 w 9200683"/>
              <a:gd name="connsiteY6" fmla="*/ 2264773 h 2283936"/>
              <a:gd name="connsiteX0" fmla="*/ 0 w 9200683"/>
              <a:gd name="connsiteY0" fmla="*/ 5771 h 2283936"/>
              <a:gd name="connsiteX1" fmla="*/ 2867097 w 9200683"/>
              <a:gd name="connsiteY1" fmla="*/ 1063488 h 2283936"/>
              <a:gd name="connsiteX2" fmla="*/ 7660302 w 9200683"/>
              <a:gd name="connsiteY2" fmla="*/ 1644432 h 2283936"/>
              <a:gd name="connsiteX3" fmla="*/ 9101442 w 9200683"/>
              <a:gd name="connsiteY3" fmla="*/ 379733 h 2283936"/>
              <a:gd name="connsiteX4" fmla="*/ 9069725 w 9200683"/>
              <a:gd name="connsiteY4" fmla="*/ 1607478 h 2283936"/>
              <a:gd name="connsiteX5" fmla="*/ 9068994 w 9200683"/>
              <a:gd name="connsiteY5" fmla="*/ 2263977 h 2283936"/>
              <a:gd name="connsiteX6" fmla="*/ 12389 w 9200683"/>
              <a:gd name="connsiteY6" fmla="*/ 2264773 h 2283936"/>
              <a:gd name="connsiteX0" fmla="*/ 0 w 9104308"/>
              <a:gd name="connsiteY0" fmla="*/ 5771 h 2283936"/>
              <a:gd name="connsiteX1" fmla="*/ 2867097 w 9104308"/>
              <a:gd name="connsiteY1" fmla="*/ 1063488 h 2283936"/>
              <a:gd name="connsiteX2" fmla="*/ 7660302 w 9104308"/>
              <a:gd name="connsiteY2" fmla="*/ 1644432 h 2283936"/>
              <a:gd name="connsiteX3" fmla="*/ 9101442 w 9104308"/>
              <a:gd name="connsiteY3" fmla="*/ 379733 h 2283936"/>
              <a:gd name="connsiteX4" fmla="*/ 9069725 w 9104308"/>
              <a:gd name="connsiteY4" fmla="*/ 1607478 h 2283936"/>
              <a:gd name="connsiteX5" fmla="*/ 9068994 w 9104308"/>
              <a:gd name="connsiteY5" fmla="*/ 2263977 h 2283936"/>
              <a:gd name="connsiteX6" fmla="*/ 12389 w 9104308"/>
              <a:gd name="connsiteY6" fmla="*/ 2264773 h 2283936"/>
              <a:gd name="connsiteX0" fmla="*/ 0 w 9233465"/>
              <a:gd name="connsiteY0" fmla="*/ 5728 h 2283893"/>
              <a:gd name="connsiteX1" fmla="*/ 2867097 w 9233465"/>
              <a:gd name="connsiteY1" fmla="*/ 1063445 h 2283893"/>
              <a:gd name="connsiteX2" fmla="*/ 7216827 w 9233465"/>
              <a:gd name="connsiteY2" fmla="*/ 1600846 h 2283893"/>
              <a:gd name="connsiteX3" fmla="*/ 9101442 w 9233465"/>
              <a:gd name="connsiteY3" fmla="*/ 379690 h 2283893"/>
              <a:gd name="connsiteX4" fmla="*/ 9069725 w 9233465"/>
              <a:gd name="connsiteY4" fmla="*/ 1607435 h 2283893"/>
              <a:gd name="connsiteX5" fmla="*/ 9068994 w 9233465"/>
              <a:gd name="connsiteY5" fmla="*/ 2263934 h 2283893"/>
              <a:gd name="connsiteX6" fmla="*/ 12389 w 9233465"/>
              <a:gd name="connsiteY6" fmla="*/ 2264730 h 2283893"/>
              <a:gd name="connsiteX0" fmla="*/ 0 w 9233465"/>
              <a:gd name="connsiteY0" fmla="*/ 5728 h 2283893"/>
              <a:gd name="connsiteX1" fmla="*/ 2867097 w 9233465"/>
              <a:gd name="connsiteY1" fmla="*/ 1063445 h 2283893"/>
              <a:gd name="connsiteX2" fmla="*/ 7216827 w 9233465"/>
              <a:gd name="connsiteY2" fmla="*/ 1600846 h 2283893"/>
              <a:gd name="connsiteX3" fmla="*/ 9101442 w 9233465"/>
              <a:gd name="connsiteY3" fmla="*/ 379690 h 2283893"/>
              <a:gd name="connsiteX4" fmla="*/ 9069725 w 9233465"/>
              <a:gd name="connsiteY4" fmla="*/ 1607435 h 2283893"/>
              <a:gd name="connsiteX5" fmla="*/ 9068994 w 9233465"/>
              <a:gd name="connsiteY5" fmla="*/ 2263934 h 2283893"/>
              <a:gd name="connsiteX6" fmla="*/ 12389 w 9233465"/>
              <a:gd name="connsiteY6" fmla="*/ 2264730 h 2283893"/>
              <a:gd name="connsiteX0" fmla="*/ 0 w 9153254"/>
              <a:gd name="connsiteY0" fmla="*/ 5728 h 2283893"/>
              <a:gd name="connsiteX1" fmla="*/ 2867097 w 9153254"/>
              <a:gd name="connsiteY1" fmla="*/ 1063445 h 2283893"/>
              <a:gd name="connsiteX2" fmla="*/ 7216827 w 9153254"/>
              <a:gd name="connsiteY2" fmla="*/ 1600846 h 2283893"/>
              <a:gd name="connsiteX3" fmla="*/ 8986997 w 9153254"/>
              <a:gd name="connsiteY3" fmla="*/ 336147 h 2283893"/>
              <a:gd name="connsiteX4" fmla="*/ 9069725 w 9153254"/>
              <a:gd name="connsiteY4" fmla="*/ 1607435 h 2283893"/>
              <a:gd name="connsiteX5" fmla="*/ 9068994 w 9153254"/>
              <a:gd name="connsiteY5" fmla="*/ 2263934 h 2283893"/>
              <a:gd name="connsiteX6" fmla="*/ 12389 w 9153254"/>
              <a:gd name="connsiteY6" fmla="*/ 2264730 h 2283893"/>
              <a:gd name="connsiteX0" fmla="*/ 0 w 9072245"/>
              <a:gd name="connsiteY0" fmla="*/ 5728 h 2283893"/>
              <a:gd name="connsiteX1" fmla="*/ 2867097 w 9072245"/>
              <a:gd name="connsiteY1" fmla="*/ 1063445 h 2283893"/>
              <a:gd name="connsiteX2" fmla="*/ 7216827 w 9072245"/>
              <a:gd name="connsiteY2" fmla="*/ 1600846 h 2283893"/>
              <a:gd name="connsiteX3" fmla="*/ 8986997 w 9072245"/>
              <a:gd name="connsiteY3" fmla="*/ 336147 h 2283893"/>
              <a:gd name="connsiteX4" fmla="*/ 9069725 w 9072245"/>
              <a:gd name="connsiteY4" fmla="*/ 1607435 h 2283893"/>
              <a:gd name="connsiteX5" fmla="*/ 9068994 w 9072245"/>
              <a:gd name="connsiteY5" fmla="*/ 2263934 h 2283893"/>
              <a:gd name="connsiteX6" fmla="*/ 12389 w 9072245"/>
              <a:gd name="connsiteY6" fmla="*/ 2264730 h 2283893"/>
              <a:gd name="connsiteX0" fmla="*/ 0 w 9072245"/>
              <a:gd name="connsiteY0" fmla="*/ 5728 h 2283893"/>
              <a:gd name="connsiteX1" fmla="*/ 2867097 w 9072245"/>
              <a:gd name="connsiteY1" fmla="*/ 1063445 h 2283893"/>
              <a:gd name="connsiteX2" fmla="*/ 7216827 w 9072245"/>
              <a:gd name="connsiteY2" fmla="*/ 1600846 h 2283893"/>
              <a:gd name="connsiteX3" fmla="*/ 9044220 w 9072245"/>
              <a:gd name="connsiteY3" fmla="*/ 321633 h 2283893"/>
              <a:gd name="connsiteX4" fmla="*/ 9069725 w 9072245"/>
              <a:gd name="connsiteY4" fmla="*/ 1607435 h 2283893"/>
              <a:gd name="connsiteX5" fmla="*/ 9068994 w 9072245"/>
              <a:gd name="connsiteY5" fmla="*/ 2263934 h 2283893"/>
              <a:gd name="connsiteX6" fmla="*/ 12389 w 9072245"/>
              <a:gd name="connsiteY6" fmla="*/ 2264730 h 2283893"/>
              <a:gd name="connsiteX0" fmla="*/ 0 w 9074184"/>
              <a:gd name="connsiteY0" fmla="*/ 5728 h 2283893"/>
              <a:gd name="connsiteX1" fmla="*/ 2867097 w 9074184"/>
              <a:gd name="connsiteY1" fmla="*/ 1063445 h 2283893"/>
              <a:gd name="connsiteX2" fmla="*/ 7216827 w 9074184"/>
              <a:gd name="connsiteY2" fmla="*/ 1600846 h 2283893"/>
              <a:gd name="connsiteX3" fmla="*/ 9044220 w 9074184"/>
              <a:gd name="connsiteY3" fmla="*/ 321633 h 2283893"/>
              <a:gd name="connsiteX4" fmla="*/ 9069725 w 9074184"/>
              <a:gd name="connsiteY4" fmla="*/ 1607435 h 2283893"/>
              <a:gd name="connsiteX5" fmla="*/ 9068994 w 9074184"/>
              <a:gd name="connsiteY5" fmla="*/ 2263934 h 2283893"/>
              <a:gd name="connsiteX6" fmla="*/ 12389 w 9074184"/>
              <a:gd name="connsiteY6" fmla="*/ 2264730 h 2283893"/>
              <a:gd name="connsiteX0" fmla="*/ 0 w 9074184"/>
              <a:gd name="connsiteY0" fmla="*/ 6769 h 2284934"/>
              <a:gd name="connsiteX1" fmla="*/ 2910014 w 9074184"/>
              <a:gd name="connsiteY1" fmla="*/ 919343 h 2284934"/>
              <a:gd name="connsiteX2" fmla="*/ 7216827 w 9074184"/>
              <a:gd name="connsiteY2" fmla="*/ 1601887 h 2284934"/>
              <a:gd name="connsiteX3" fmla="*/ 9044220 w 9074184"/>
              <a:gd name="connsiteY3" fmla="*/ 322674 h 2284934"/>
              <a:gd name="connsiteX4" fmla="*/ 9069725 w 9074184"/>
              <a:gd name="connsiteY4" fmla="*/ 1608476 h 2284934"/>
              <a:gd name="connsiteX5" fmla="*/ 9068994 w 9074184"/>
              <a:gd name="connsiteY5" fmla="*/ 2264975 h 2284934"/>
              <a:gd name="connsiteX6" fmla="*/ 12389 w 9074184"/>
              <a:gd name="connsiteY6" fmla="*/ 2265771 h 2284934"/>
              <a:gd name="connsiteX0" fmla="*/ 0 w 9252728"/>
              <a:gd name="connsiteY0" fmla="*/ 6750 h 2284915"/>
              <a:gd name="connsiteX1" fmla="*/ 2910014 w 9252728"/>
              <a:gd name="connsiteY1" fmla="*/ 919324 h 2284915"/>
              <a:gd name="connsiteX2" fmla="*/ 6387099 w 9252728"/>
              <a:gd name="connsiteY2" fmla="*/ 1587354 h 2284915"/>
              <a:gd name="connsiteX3" fmla="*/ 9044220 w 9252728"/>
              <a:gd name="connsiteY3" fmla="*/ 322655 h 2284915"/>
              <a:gd name="connsiteX4" fmla="*/ 9069725 w 9252728"/>
              <a:gd name="connsiteY4" fmla="*/ 1608457 h 2284915"/>
              <a:gd name="connsiteX5" fmla="*/ 9068994 w 9252728"/>
              <a:gd name="connsiteY5" fmla="*/ 2264956 h 2284915"/>
              <a:gd name="connsiteX6" fmla="*/ 12389 w 9252728"/>
              <a:gd name="connsiteY6" fmla="*/ 2265752 h 2284915"/>
              <a:gd name="connsiteX0" fmla="*/ 0 w 9222077"/>
              <a:gd name="connsiteY0" fmla="*/ 6871 h 2285036"/>
              <a:gd name="connsiteX1" fmla="*/ 2910014 w 9222077"/>
              <a:gd name="connsiteY1" fmla="*/ 919445 h 2285036"/>
              <a:gd name="connsiteX2" fmla="*/ 6801964 w 9222077"/>
              <a:gd name="connsiteY2" fmla="*/ 1674560 h 2285036"/>
              <a:gd name="connsiteX3" fmla="*/ 9044220 w 9222077"/>
              <a:gd name="connsiteY3" fmla="*/ 322776 h 2285036"/>
              <a:gd name="connsiteX4" fmla="*/ 9069725 w 9222077"/>
              <a:gd name="connsiteY4" fmla="*/ 1608578 h 2285036"/>
              <a:gd name="connsiteX5" fmla="*/ 9068994 w 9222077"/>
              <a:gd name="connsiteY5" fmla="*/ 2265077 h 2285036"/>
              <a:gd name="connsiteX6" fmla="*/ 12389 w 9222077"/>
              <a:gd name="connsiteY6" fmla="*/ 2265873 h 2285036"/>
              <a:gd name="connsiteX0" fmla="*/ 0 w 9185137"/>
              <a:gd name="connsiteY0" fmla="*/ 7019 h 2285184"/>
              <a:gd name="connsiteX1" fmla="*/ 2910014 w 9185137"/>
              <a:gd name="connsiteY1" fmla="*/ 919593 h 2285184"/>
              <a:gd name="connsiteX2" fmla="*/ 7302662 w 9185137"/>
              <a:gd name="connsiteY2" fmla="*/ 1776308 h 2285184"/>
              <a:gd name="connsiteX3" fmla="*/ 9044220 w 9185137"/>
              <a:gd name="connsiteY3" fmla="*/ 322924 h 2285184"/>
              <a:gd name="connsiteX4" fmla="*/ 9069725 w 9185137"/>
              <a:gd name="connsiteY4" fmla="*/ 1608726 h 2285184"/>
              <a:gd name="connsiteX5" fmla="*/ 9068994 w 9185137"/>
              <a:gd name="connsiteY5" fmla="*/ 2265225 h 2285184"/>
              <a:gd name="connsiteX6" fmla="*/ 12389 w 9185137"/>
              <a:gd name="connsiteY6" fmla="*/ 2266021 h 2285184"/>
              <a:gd name="connsiteX0" fmla="*/ 0 w 9114861"/>
              <a:gd name="connsiteY0" fmla="*/ 7019 h 2285184"/>
              <a:gd name="connsiteX1" fmla="*/ 2910014 w 9114861"/>
              <a:gd name="connsiteY1" fmla="*/ 919593 h 2285184"/>
              <a:gd name="connsiteX2" fmla="*/ 7302662 w 9114861"/>
              <a:gd name="connsiteY2" fmla="*/ 1776308 h 2285184"/>
              <a:gd name="connsiteX3" fmla="*/ 8929775 w 9114861"/>
              <a:gd name="connsiteY3" fmla="*/ 105209 h 2285184"/>
              <a:gd name="connsiteX4" fmla="*/ 9069725 w 9114861"/>
              <a:gd name="connsiteY4" fmla="*/ 1608726 h 2285184"/>
              <a:gd name="connsiteX5" fmla="*/ 9068994 w 9114861"/>
              <a:gd name="connsiteY5" fmla="*/ 2265225 h 2285184"/>
              <a:gd name="connsiteX6" fmla="*/ 12389 w 9114861"/>
              <a:gd name="connsiteY6" fmla="*/ 2266021 h 2285184"/>
              <a:gd name="connsiteX0" fmla="*/ 0 w 9072245"/>
              <a:gd name="connsiteY0" fmla="*/ 7019 h 2285184"/>
              <a:gd name="connsiteX1" fmla="*/ 2910014 w 9072245"/>
              <a:gd name="connsiteY1" fmla="*/ 919593 h 2285184"/>
              <a:gd name="connsiteX2" fmla="*/ 7302662 w 9072245"/>
              <a:gd name="connsiteY2" fmla="*/ 1776308 h 2285184"/>
              <a:gd name="connsiteX3" fmla="*/ 8929775 w 9072245"/>
              <a:gd name="connsiteY3" fmla="*/ 105209 h 2285184"/>
              <a:gd name="connsiteX4" fmla="*/ 9069725 w 9072245"/>
              <a:gd name="connsiteY4" fmla="*/ 1608726 h 2285184"/>
              <a:gd name="connsiteX5" fmla="*/ 9068994 w 9072245"/>
              <a:gd name="connsiteY5" fmla="*/ 2265225 h 2285184"/>
              <a:gd name="connsiteX6" fmla="*/ 12389 w 9072245"/>
              <a:gd name="connsiteY6" fmla="*/ 2266021 h 2285184"/>
              <a:gd name="connsiteX0" fmla="*/ 0 w 9072511"/>
              <a:gd name="connsiteY0" fmla="*/ 19857 h 2298022"/>
              <a:gd name="connsiteX1" fmla="*/ 2910014 w 9072511"/>
              <a:gd name="connsiteY1" fmla="*/ 932431 h 2298022"/>
              <a:gd name="connsiteX2" fmla="*/ 7302662 w 9072511"/>
              <a:gd name="connsiteY2" fmla="*/ 1789146 h 2298022"/>
              <a:gd name="connsiteX3" fmla="*/ 8986997 w 9072511"/>
              <a:gd name="connsiteY3" fmla="*/ 30961 h 2298022"/>
              <a:gd name="connsiteX4" fmla="*/ 9069725 w 9072511"/>
              <a:gd name="connsiteY4" fmla="*/ 1621564 h 2298022"/>
              <a:gd name="connsiteX5" fmla="*/ 9068994 w 9072511"/>
              <a:gd name="connsiteY5" fmla="*/ 2278063 h 2298022"/>
              <a:gd name="connsiteX6" fmla="*/ 12389 w 9072511"/>
              <a:gd name="connsiteY6" fmla="*/ 2278859 h 2298022"/>
              <a:gd name="connsiteX0" fmla="*/ 0 w 9086253"/>
              <a:gd name="connsiteY0" fmla="*/ 62874 h 2341039"/>
              <a:gd name="connsiteX1" fmla="*/ 2910014 w 9086253"/>
              <a:gd name="connsiteY1" fmla="*/ 975448 h 2341039"/>
              <a:gd name="connsiteX2" fmla="*/ 7302662 w 9086253"/>
              <a:gd name="connsiteY2" fmla="*/ 1832163 h 2341039"/>
              <a:gd name="connsiteX3" fmla="*/ 9044220 w 9086253"/>
              <a:gd name="connsiteY3" fmla="*/ 30435 h 2341039"/>
              <a:gd name="connsiteX4" fmla="*/ 9069725 w 9086253"/>
              <a:gd name="connsiteY4" fmla="*/ 1664581 h 2341039"/>
              <a:gd name="connsiteX5" fmla="*/ 9068994 w 9086253"/>
              <a:gd name="connsiteY5" fmla="*/ 2321080 h 2341039"/>
              <a:gd name="connsiteX6" fmla="*/ 12389 w 9086253"/>
              <a:gd name="connsiteY6" fmla="*/ 2321876 h 2341039"/>
              <a:gd name="connsiteX0" fmla="*/ 0 w 9072245"/>
              <a:gd name="connsiteY0" fmla="*/ 62964 h 2341129"/>
              <a:gd name="connsiteX1" fmla="*/ 2910014 w 9072245"/>
              <a:gd name="connsiteY1" fmla="*/ 975538 h 2341129"/>
              <a:gd name="connsiteX2" fmla="*/ 7302662 w 9072245"/>
              <a:gd name="connsiteY2" fmla="*/ 1832253 h 2341129"/>
              <a:gd name="connsiteX3" fmla="*/ 9044220 w 9072245"/>
              <a:gd name="connsiteY3" fmla="*/ 30525 h 2341129"/>
              <a:gd name="connsiteX4" fmla="*/ 9069725 w 9072245"/>
              <a:gd name="connsiteY4" fmla="*/ 1664671 h 2341129"/>
              <a:gd name="connsiteX5" fmla="*/ 9068994 w 9072245"/>
              <a:gd name="connsiteY5" fmla="*/ 2321170 h 2341129"/>
              <a:gd name="connsiteX6" fmla="*/ 12389 w 9072245"/>
              <a:gd name="connsiteY6" fmla="*/ 2321966 h 2341129"/>
              <a:gd name="connsiteX0" fmla="*/ 0 w 9072742"/>
              <a:gd name="connsiteY0" fmla="*/ 63073 h 2341238"/>
              <a:gd name="connsiteX1" fmla="*/ 2910014 w 9072742"/>
              <a:gd name="connsiteY1" fmla="*/ 975647 h 2341238"/>
              <a:gd name="connsiteX2" fmla="*/ 7302662 w 9072742"/>
              <a:gd name="connsiteY2" fmla="*/ 1832362 h 2341238"/>
              <a:gd name="connsiteX3" fmla="*/ 9044220 w 9072742"/>
              <a:gd name="connsiteY3" fmla="*/ 30634 h 2341238"/>
              <a:gd name="connsiteX4" fmla="*/ 9069725 w 9072742"/>
              <a:gd name="connsiteY4" fmla="*/ 1664780 h 2341238"/>
              <a:gd name="connsiteX5" fmla="*/ 9068994 w 9072742"/>
              <a:gd name="connsiteY5" fmla="*/ 2321279 h 2341238"/>
              <a:gd name="connsiteX6" fmla="*/ 12389 w 9072742"/>
              <a:gd name="connsiteY6" fmla="*/ 2322075 h 234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2742" h="2341238">
                <a:moveTo>
                  <a:pt x="0" y="63073"/>
                </a:moveTo>
                <a:cubicBezTo>
                  <a:pt x="332849" y="-21529"/>
                  <a:pt x="1692904" y="680766"/>
                  <a:pt x="2910014" y="975647"/>
                </a:cubicBezTo>
                <a:cubicBezTo>
                  <a:pt x="4127124" y="1270528"/>
                  <a:pt x="6280294" y="1989864"/>
                  <a:pt x="7302662" y="1832362"/>
                </a:cubicBezTo>
                <a:cubicBezTo>
                  <a:pt x="8325030" y="1674860"/>
                  <a:pt x="9040733" y="-265178"/>
                  <a:pt x="9044220" y="30634"/>
                </a:cubicBezTo>
                <a:cubicBezTo>
                  <a:pt x="9052617" y="742933"/>
                  <a:pt x="9082173" y="1349169"/>
                  <a:pt x="9069725" y="1664780"/>
                </a:cubicBezTo>
                <a:cubicBezTo>
                  <a:pt x="9057277" y="1980391"/>
                  <a:pt x="9080361" y="1475459"/>
                  <a:pt x="9068994" y="2321279"/>
                </a:cubicBezTo>
                <a:cubicBezTo>
                  <a:pt x="8536258" y="2329331"/>
                  <a:pt x="2964930" y="2361394"/>
                  <a:pt x="12389" y="2322075"/>
                </a:cubicBez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992" y="116633"/>
            <a:ext cx="2380104" cy="3589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444" y="0"/>
            <a:ext cx="3372581" cy="17785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391199" flipH="1" flipV="1">
            <a:off x="7394747" y="-22721"/>
            <a:ext cx="2802463" cy="1594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6477" y="2132856"/>
            <a:ext cx="7800867" cy="3785652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Проект:</a:t>
            </a:r>
          </a:p>
          <a:p>
            <a:pPr algn="ctr"/>
            <a:r>
              <a:rPr lang="ru-RU" sz="6000" b="1" i="1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«Окна Победы-</a:t>
            </a:r>
          </a:p>
          <a:p>
            <a:pPr algn="ctr"/>
            <a:r>
              <a:rPr lang="ru-RU" sz="6000" b="1" i="1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9 МАЯ»</a:t>
            </a:r>
          </a:p>
          <a:p>
            <a:pPr algn="ctr"/>
            <a:endParaRPr lang="ru-RU" sz="6000" b="1" i="1" dirty="0">
              <a:ln w="3175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041311">
            <a:off x="-215045" y="5736676"/>
            <a:ext cx="2103455" cy="11964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78117" y="5097224"/>
            <a:ext cx="6339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 : воспитатель –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Юталова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Елена Анатольевна и воспитанники МБДОУ «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Ужурский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етский сад №1 «Росинка»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2021 г.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5300" y="836712"/>
            <a:ext cx="8915400" cy="5809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«Салют Победы»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9" y="1600200"/>
            <a:ext cx="3394472" cy="452596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889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37371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671558"/>
            <a:ext cx="7920879" cy="5940659"/>
          </a:xfrm>
        </p:spPr>
      </p:pic>
    </p:spTree>
    <p:extLst>
      <p:ext uri="{BB962C8B-B14F-4D97-AF65-F5344CB8AC3E}">
        <p14:creationId xmlns:p14="http://schemas.microsoft.com/office/powerpoint/2010/main" val="2746540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Беседа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воспитанниками о том, что важно именно сейчас не прервать живую нить памяти о героическом подвиге нашего народа.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889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057549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2480" y="1628800"/>
            <a:ext cx="294553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будем помнить ветеранов,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не забудем никогда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Их жертвы, подвиги и раны,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Победу! Помни вся страна!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158908" flipV="1">
            <a:off x="-176904" y="6059085"/>
            <a:ext cx="1521000" cy="737159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92" y="908720"/>
            <a:ext cx="6737954" cy="5053464"/>
          </a:xfrm>
        </p:spPr>
      </p:pic>
    </p:spTree>
    <p:extLst>
      <p:ext uri="{BB962C8B-B14F-4D97-AF65-F5344CB8AC3E}">
        <p14:creationId xmlns:p14="http://schemas.microsoft.com/office/powerpoint/2010/main" val="12346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158908" flipV="1">
            <a:off x="68623" y="6249182"/>
            <a:ext cx="1521000" cy="73715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8504" y="476672"/>
            <a:ext cx="89154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Чтение стихотворения </a:t>
            </a: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тему «День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Победы»</a:t>
            </a:r>
            <a:endParaRPr lang="ru-RU" sz="3600" dirty="0"/>
          </a:p>
        </p:txBody>
      </p:sp>
      <p:pic>
        <p:nvPicPr>
          <p:cNvPr id="2" name="6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4075" y="1600200"/>
            <a:ext cx="8197850" cy="4525963"/>
          </a:xfrm>
        </p:spPr>
      </p:pic>
    </p:spTree>
    <p:extLst>
      <p:ext uri="{BB962C8B-B14F-4D97-AF65-F5344CB8AC3E}">
        <p14:creationId xmlns:p14="http://schemas.microsoft.com/office/powerpoint/2010/main" val="409925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1"/>
          <p:cNvSpPr/>
          <p:nvPr/>
        </p:nvSpPr>
        <p:spPr>
          <a:xfrm>
            <a:off x="-17080" y="6605537"/>
            <a:ext cx="9923081" cy="126231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rgbClr val="FFCE33"/>
                </a:solidFill>
              </a:ln>
              <a:effectLst/>
            </a:endParaRPr>
          </a:p>
        </p:txBody>
      </p:sp>
      <p:sp>
        <p:nvSpPr>
          <p:cNvPr id="8" name="Скругленный прямоугольник 1"/>
          <p:cNvSpPr/>
          <p:nvPr/>
        </p:nvSpPr>
        <p:spPr>
          <a:xfrm flipV="1">
            <a:off x="-38445" y="0"/>
            <a:ext cx="9984000" cy="1197188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256812 w 9381357"/>
              <a:gd name="connsiteY0" fmla="*/ 1057163 h 1201552"/>
              <a:gd name="connsiteX1" fmla="*/ 3634873 w 9381357"/>
              <a:gd name="connsiteY1" fmla="*/ 897232 h 1201552"/>
              <a:gd name="connsiteX2" fmla="*/ 8175850 w 9381357"/>
              <a:gd name="connsiteY2" fmla="*/ 1104163 h 1201552"/>
              <a:gd name="connsiteX3" fmla="*/ 9367708 w 9381357"/>
              <a:gd name="connsiteY3" fmla="*/ 43745 h 1201552"/>
              <a:gd name="connsiteX4" fmla="*/ 9381357 w 9381357"/>
              <a:gd name="connsiteY4" fmla="*/ 1128944 h 1201552"/>
              <a:gd name="connsiteX5" fmla="*/ 9312192 w 9381357"/>
              <a:gd name="connsiteY5" fmla="*/ 1198109 h 1201552"/>
              <a:gd name="connsiteX6" fmla="*/ 306522 w 9381357"/>
              <a:gd name="connsiteY6" fmla="*/ 1198109 h 1201552"/>
              <a:gd name="connsiteX7" fmla="*/ 237357 w 9381357"/>
              <a:gd name="connsiteY7" fmla="*/ 1128944 h 1201552"/>
              <a:gd name="connsiteX8" fmla="*/ 256812 w 9381357"/>
              <a:gd name="connsiteY8" fmla="*/ 1057163 h 1201552"/>
              <a:gd name="connsiteX0" fmla="*/ 0 w 9124545"/>
              <a:gd name="connsiteY0" fmla="*/ 1057163 h 1220384"/>
              <a:gd name="connsiteX1" fmla="*/ 3378061 w 9124545"/>
              <a:gd name="connsiteY1" fmla="*/ 897232 h 1220384"/>
              <a:gd name="connsiteX2" fmla="*/ 7919038 w 9124545"/>
              <a:gd name="connsiteY2" fmla="*/ 1104163 h 1220384"/>
              <a:gd name="connsiteX3" fmla="*/ 9110896 w 9124545"/>
              <a:gd name="connsiteY3" fmla="*/ 43745 h 1220384"/>
              <a:gd name="connsiteX4" fmla="*/ 9124545 w 9124545"/>
              <a:gd name="connsiteY4" fmla="*/ 1128944 h 1220384"/>
              <a:gd name="connsiteX5" fmla="*/ 9055380 w 9124545"/>
              <a:gd name="connsiteY5" fmla="*/ 1198109 h 1220384"/>
              <a:gd name="connsiteX6" fmla="*/ 49710 w 9124545"/>
              <a:gd name="connsiteY6" fmla="*/ 1198109 h 1220384"/>
              <a:gd name="connsiteX7" fmla="*/ 71271 w 9124545"/>
              <a:gd name="connsiteY7" fmla="*/ 1220384 h 1220384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2032820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21172 w 9145717"/>
              <a:gd name="connsiteY0" fmla="*/ 1056242 h 1197188"/>
              <a:gd name="connsiteX1" fmla="*/ 2053992 w 9145717"/>
              <a:gd name="connsiteY1" fmla="*/ 707124 h 1197188"/>
              <a:gd name="connsiteX2" fmla="*/ 7940210 w 9145717"/>
              <a:gd name="connsiteY2" fmla="*/ 1103242 h 1197188"/>
              <a:gd name="connsiteX3" fmla="*/ 9132068 w 9145717"/>
              <a:gd name="connsiteY3" fmla="*/ 42824 h 1197188"/>
              <a:gd name="connsiteX4" fmla="*/ 9145717 w 9145717"/>
              <a:gd name="connsiteY4" fmla="*/ 1128023 h 1197188"/>
              <a:gd name="connsiteX5" fmla="*/ 9076552 w 9145717"/>
              <a:gd name="connsiteY5" fmla="*/ 1197188 h 1197188"/>
              <a:gd name="connsiteX6" fmla="*/ 70882 w 9145717"/>
              <a:gd name="connsiteY6" fmla="*/ 1197188 h 1197188"/>
              <a:gd name="connsiteX7" fmla="*/ 41089 w 9145717"/>
              <a:gd name="connsiteY7" fmla="*/ 1193584 h 1197188"/>
              <a:gd name="connsiteX0" fmla="*/ 0 w 9124545"/>
              <a:gd name="connsiteY0" fmla="*/ 1056242 h 1197188"/>
              <a:gd name="connsiteX1" fmla="*/ 2032820 w 9124545"/>
              <a:gd name="connsiteY1" fmla="*/ 707124 h 1197188"/>
              <a:gd name="connsiteX2" fmla="*/ 7919038 w 9124545"/>
              <a:gd name="connsiteY2" fmla="*/ 1103242 h 1197188"/>
              <a:gd name="connsiteX3" fmla="*/ 9110896 w 9124545"/>
              <a:gd name="connsiteY3" fmla="*/ 42824 h 1197188"/>
              <a:gd name="connsiteX4" fmla="*/ 9124545 w 9124545"/>
              <a:gd name="connsiteY4" fmla="*/ 1128023 h 1197188"/>
              <a:gd name="connsiteX5" fmla="*/ 9055380 w 9124545"/>
              <a:gd name="connsiteY5" fmla="*/ 1197188 h 1197188"/>
              <a:gd name="connsiteX6" fmla="*/ 49710 w 9124545"/>
              <a:gd name="connsiteY6" fmla="*/ 1197188 h 1197188"/>
              <a:gd name="connsiteX0" fmla="*/ 18762 w 9143307"/>
              <a:gd name="connsiteY0" fmla="*/ 1056242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6666 w 9143307"/>
              <a:gd name="connsiteY0" fmla="*/ 1165970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6666 w 9143307"/>
              <a:gd name="connsiteY0" fmla="*/ 1165970 h 1197188"/>
              <a:gd name="connsiteX1" fmla="*/ 88853 w 9143307"/>
              <a:gd name="connsiteY1" fmla="*/ 148676 h 1197188"/>
              <a:gd name="connsiteX2" fmla="*/ 2051582 w 9143307"/>
              <a:gd name="connsiteY2" fmla="*/ 707124 h 1197188"/>
              <a:gd name="connsiteX3" fmla="*/ 7937800 w 9143307"/>
              <a:gd name="connsiteY3" fmla="*/ 1103242 h 1197188"/>
              <a:gd name="connsiteX4" fmla="*/ 9129658 w 9143307"/>
              <a:gd name="connsiteY4" fmla="*/ 42824 h 1197188"/>
              <a:gd name="connsiteX5" fmla="*/ 9143307 w 9143307"/>
              <a:gd name="connsiteY5" fmla="*/ 1128023 h 1197188"/>
              <a:gd name="connsiteX6" fmla="*/ 9074142 w 9143307"/>
              <a:gd name="connsiteY6" fmla="*/ 1197188 h 1197188"/>
              <a:gd name="connsiteX7" fmla="*/ 0 w 9143307"/>
              <a:gd name="connsiteY7" fmla="*/ 1188562 h 1197188"/>
              <a:gd name="connsiteX0" fmla="*/ 0 w 9136641"/>
              <a:gd name="connsiteY0" fmla="*/ 1165970 h 1200754"/>
              <a:gd name="connsiteX1" fmla="*/ 82187 w 9136641"/>
              <a:gd name="connsiteY1" fmla="*/ 148676 h 1200754"/>
              <a:gd name="connsiteX2" fmla="*/ 2044916 w 9136641"/>
              <a:gd name="connsiteY2" fmla="*/ 707124 h 1200754"/>
              <a:gd name="connsiteX3" fmla="*/ 7931134 w 9136641"/>
              <a:gd name="connsiteY3" fmla="*/ 1103242 h 1200754"/>
              <a:gd name="connsiteX4" fmla="*/ 9122992 w 9136641"/>
              <a:gd name="connsiteY4" fmla="*/ 42824 h 1200754"/>
              <a:gd name="connsiteX5" fmla="*/ 9136641 w 9136641"/>
              <a:gd name="connsiteY5" fmla="*/ 1128023 h 1200754"/>
              <a:gd name="connsiteX6" fmla="*/ 9067476 w 9136641"/>
              <a:gd name="connsiteY6" fmla="*/ 1197188 h 1200754"/>
              <a:gd name="connsiteX7" fmla="*/ 160714 w 9136641"/>
              <a:gd name="connsiteY7" fmla="*/ 1200754 h 1200754"/>
              <a:gd name="connsiteX0" fmla="*/ 106198 w 9195016"/>
              <a:gd name="connsiteY0" fmla="*/ 1214738 h 1214738"/>
              <a:gd name="connsiteX1" fmla="*/ 140562 w 9195016"/>
              <a:gd name="connsiteY1" fmla="*/ 148676 h 1214738"/>
              <a:gd name="connsiteX2" fmla="*/ 2103291 w 9195016"/>
              <a:gd name="connsiteY2" fmla="*/ 707124 h 1214738"/>
              <a:gd name="connsiteX3" fmla="*/ 7989509 w 9195016"/>
              <a:gd name="connsiteY3" fmla="*/ 1103242 h 1214738"/>
              <a:gd name="connsiteX4" fmla="*/ 9181367 w 9195016"/>
              <a:gd name="connsiteY4" fmla="*/ 42824 h 1214738"/>
              <a:gd name="connsiteX5" fmla="*/ 9195016 w 9195016"/>
              <a:gd name="connsiteY5" fmla="*/ 1128023 h 1214738"/>
              <a:gd name="connsiteX6" fmla="*/ 9125851 w 9195016"/>
              <a:gd name="connsiteY6" fmla="*/ 1197188 h 1214738"/>
              <a:gd name="connsiteX7" fmla="*/ 219089 w 9195016"/>
              <a:gd name="connsiteY7" fmla="*/ 1200754 h 1214738"/>
              <a:gd name="connsiteX0" fmla="*/ 0 w 9054454"/>
              <a:gd name="connsiteY0" fmla="*/ 148676 h 1200754"/>
              <a:gd name="connsiteX1" fmla="*/ 1962729 w 9054454"/>
              <a:gd name="connsiteY1" fmla="*/ 707124 h 1200754"/>
              <a:gd name="connsiteX2" fmla="*/ 7848947 w 9054454"/>
              <a:gd name="connsiteY2" fmla="*/ 1103242 h 1200754"/>
              <a:gd name="connsiteX3" fmla="*/ 9040805 w 9054454"/>
              <a:gd name="connsiteY3" fmla="*/ 42824 h 1200754"/>
              <a:gd name="connsiteX4" fmla="*/ 9054454 w 9054454"/>
              <a:gd name="connsiteY4" fmla="*/ 1128023 h 1200754"/>
              <a:gd name="connsiteX5" fmla="*/ 8985289 w 9054454"/>
              <a:gd name="connsiteY5" fmla="*/ 1197188 h 1200754"/>
              <a:gd name="connsiteX6" fmla="*/ 78527 w 9054454"/>
              <a:gd name="connsiteY6" fmla="*/ 1200754 h 1200754"/>
              <a:gd name="connsiteX0" fmla="*/ 29074 w 9083528"/>
              <a:gd name="connsiteY0" fmla="*/ 148676 h 1197188"/>
              <a:gd name="connsiteX1" fmla="*/ 1991803 w 9083528"/>
              <a:gd name="connsiteY1" fmla="*/ 707124 h 1197188"/>
              <a:gd name="connsiteX2" fmla="*/ 7878021 w 9083528"/>
              <a:gd name="connsiteY2" fmla="*/ 1103242 h 1197188"/>
              <a:gd name="connsiteX3" fmla="*/ 9069879 w 9083528"/>
              <a:gd name="connsiteY3" fmla="*/ 42824 h 1197188"/>
              <a:gd name="connsiteX4" fmla="*/ 9083528 w 9083528"/>
              <a:gd name="connsiteY4" fmla="*/ 1128023 h 1197188"/>
              <a:gd name="connsiteX5" fmla="*/ 9014363 w 9083528"/>
              <a:gd name="connsiteY5" fmla="*/ 1197188 h 1197188"/>
              <a:gd name="connsiteX6" fmla="*/ 0 w 9083528"/>
              <a:gd name="connsiteY6" fmla="*/ 1188562 h 119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463" y="69010"/>
            <a:ext cx="1794000" cy="2705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445" y="1"/>
            <a:ext cx="1962919" cy="10351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202748" flipH="1" flipV="1">
            <a:off x="8691629" y="25003"/>
            <a:ext cx="1417017" cy="8059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158908" flipV="1">
            <a:off x="-176904" y="6059085"/>
            <a:ext cx="1521000" cy="7371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28575" y="1916833"/>
            <a:ext cx="508875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 работы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Оформление « Окно Победы-9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Творческая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с детьми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«Праздничный салют ко дню Великой Победы !».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4601" y="1305342"/>
            <a:ext cx="73328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процессе совместной творческой работы по оформлению окон к дню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празднования Победы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воспитанники в полной мере смогли прочувствовать значимость этого дня в истории нашего народа. 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Парящие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голуби и журавли, гвоздики и яркая россыпь салюта, пламя вечного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огня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окнах навсегда запечатлеют в памяти детей этот Великий день. 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Подвиг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оставшихся в живых ветеранов и тех, кто отдал свои жизни за Победу, никогда не будет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забыт.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158908" flipV="1">
            <a:off x="79596" y="6131093"/>
            <a:ext cx="1521000" cy="737159"/>
          </a:xfrm>
          <a:prstGeom prst="rect">
            <a:avLst/>
          </a:prstGeom>
        </p:spPr>
      </p:pic>
      <p:sp>
        <p:nvSpPr>
          <p:cNvPr id="6" name="Скругленный прямоугольник 1"/>
          <p:cNvSpPr/>
          <p:nvPr/>
        </p:nvSpPr>
        <p:spPr>
          <a:xfrm>
            <a:off x="-17080" y="6605537"/>
            <a:ext cx="9923081" cy="126231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rgbClr val="FFCE33"/>
                </a:solidFill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3760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63" y="637756"/>
            <a:ext cx="9439049" cy="61066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158908" flipV="1">
            <a:off x="-170112" y="6203100"/>
            <a:ext cx="1521000" cy="73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6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1"/>
          <p:cNvSpPr/>
          <p:nvPr/>
        </p:nvSpPr>
        <p:spPr>
          <a:xfrm>
            <a:off x="-180551" y="6478987"/>
            <a:ext cx="10086552" cy="288741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rgbClr val="FFCE33"/>
                </a:solidFill>
              </a:ln>
              <a:effectLst/>
            </a:endParaRPr>
          </a:p>
        </p:txBody>
      </p:sp>
      <p:sp>
        <p:nvSpPr>
          <p:cNvPr id="8" name="Скругленный прямоугольник 1"/>
          <p:cNvSpPr/>
          <p:nvPr/>
        </p:nvSpPr>
        <p:spPr>
          <a:xfrm flipV="1">
            <a:off x="-38445" y="0"/>
            <a:ext cx="9984000" cy="1197188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256812 w 9381357"/>
              <a:gd name="connsiteY0" fmla="*/ 1057163 h 1201552"/>
              <a:gd name="connsiteX1" fmla="*/ 3634873 w 9381357"/>
              <a:gd name="connsiteY1" fmla="*/ 897232 h 1201552"/>
              <a:gd name="connsiteX2" fmla="*/ 8175850 w 9381357"/>
              <a:gd name="connsiteY2" fmla="*/ 1104163 h 1201552"/>
              <a:gd name="connsiteX3" fmla="*/ 9367708 w 9381357"/>
              <a:gd name="connsiteY3" fmla="*/ 43745 h 1201552"/>
              <a:gd name="connsiteX4" fmla="*/ 9381357 w 9381357"/>
              <a:gd name="connsiteY4" fmla="*/ 1128944 h 1201552"/>
              <a:gd name="connsiteX5" fmla="*/ 9312192 w 9381357"/>
              <a:gd name="connsiteY5" fmla="*/ 1198109 h 1201552"/>
              <a:gd name="connsiteX6" fmla="*/ 306522 w 9381357"/>
              <a:gd name="connsiteY6" fmla="*/ 1198109 h 1201552"/>
              <a:gd name="connsiteX7" fmla="*/ 237357 w 9381357"/>
              <a:gd name="connsiteY7" fmla="*/ 1128944 h 1201552"/>
              <a:gd name="connsiteX8" fmla="*/ 256812 w 9381357"/>
              <a:gd name="connsiteY8" fmla="*/ 1057163 h 1201552"/>
              <a:gd name="connsiteX0" fmla="*/ 0 w 9124545"/>
              <a:gd name="connsiteY0" fmla="*/ 1057163 h 1220384"/>
              <a:gd name="connsiteX1" fmla="*/ 3378061 w 9124545"/>
              <a:gd name="connsiteY1" fmla="*/ 897232 h 1220384"/>
              <a:gd name="connsiteX2" fmla="*/ 7919038 w 9124545"/>
              <a:gd name="connsiteY2" fmla="*/ 1104163 h 1220384"/>
              <a:gd name="connsiteX3" fmla="*/ 9110896 w 9124545"/>
              <a:gd name="connsiteY3" fmla="*/ 43745 h 1220384"/>
              <a:gd name="connsiteX4" fmla="*/ 9124545 w 9124545"/>
              <a:gd name="connsiteY4" fmla="*/ 1128944 h 1220384"/>
              <a:gd name="connsiteX5" fmla="*/ 9055380 w 9124545"/>
              <a:gd name="connsiteY5" fmla="*/ 1198109 h 1220384"/>
              <a:gd name="connsiteX6" fmla="*/ 49710 w 9124545"/>
              <a:gd name="connsiteY6" fmla="*/ 1198109 h 1220384"/>
              <a:gd name="connsiteX7" fmla="*/ 71271 w 9124545"/>
              <a:gd name="connsiteY7" fmla="*/ 1220384 h 1220384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2032820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21172 w 9145717"/>
              <a:gd name="connsiteY0" fmla="*/ 1056242 h 1197188"/>
              <a:gd name="connsiteX1" fmla="*/ 2053992 w 9145717"/>
              <a:gd name="connsiteY1" fmla="*/ 707124 h 1197188"/>
              <a:gd name="connsiteX2" fmla="*/ 7940210 w 9145717"/>
              <a:gd name="connsiteY2" fmla="*/ 1103242 h 1197188"/>
              <a:gd name="connsiteX3" fmla="*/ 9132068 w 9145717"/>
              <a:gd name="connsiteY3" fmla="*/ 42824 h 1197188"/>
              <a:gd name="connsiteX4" fmla="*/ 9145717 w 9145717"/>
              <a:gd name="connsiteY4" fmla="*/ 1128023 h 1197188"/>
              <a:gd name="connsiteX5" fmla="*/ 9076552 w 9145717"/>
              <a:gd name="connsiteY5" fmla="*/ 1197188 h 1197188"/>
              <a:gd name="connsiteX6" fmla="*/ 70882 w 9145717"/>
              <a:gd name="connsiteY6" fmla="*/ 1197188 h 1197188"/>
              <a:gd name="connsiteX7" fmla="*/ 41089 w 9145717"/>
              <a:gd name="connsiteY7" fmla="*/ 1193584 h 1197188"/>
              <a:gd name="connsiteX0" fmla="*/ 0 w 9124545"/>
              <a:gd name="connsiteY0" fmla="*/ 1056242 h 1197188"/>
              <a:gd name="connsiteX1" fmla="*/ 2032820 w 9124545"/>
              <a:gd name="connsiteY1" fmla="*/ 707124 h 1197188"/>
              <a:gd name="connsiteX2" fmla="*/ 7919038 w 9124545"/>
              <a:gd name="connsiteY2" fmla="*/ 1103242 h 1197188"/>
              <a:gd name="connsiteX3" fmla="*/ 9110896 w 9124545"/>
              <a:gd name="connsiteY3" fmla="*/ 42824 h 1197188"/>
              <a:gd name="connsiteX4" fmla="*/ 9124545 w 9124545"/>
              <a:gd name="connsiteY4" fmla="*/ 1128023 h 1197188"/>
              <a:gd name="connsiteX5" fmla="*/ 9055380 w 9124545"/>
              <a:gd name="connsiteY5" fmla="*/ 1197188 h 1197188"/>
              <a:gd name="connsiteX6" fmla="*/ 49710 w 9124545"/>
              <a:gd name="connsiteY6" fmla="*/ 1197188 h 1197188"/>
              <a:gd name="connsiteX0" fmla="*/ 18762 w 9143307"/>
              <a:gd name="connsiteY0" fmla="*/ 1056242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6666 w 9143307"/>
              <a:gd name="connsiteY0" fmla="*/ 1165970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6666 w 9143307"/>
              <a:gd name="connsiteY0" fmla="*/ 1165970 h 1197188"/>
              <a:gd name="connsiteX1" fmla="*/ 88853 w 9143307"/>
              <a:gd name="connsiteY1" fmla="*/ 148676 h 1197188"/>
              <a:gd name="connsiteX2" fmla="*/ 2051582 w 9143307"/>
              <a:gd name="connsiteY2" fmla="*/ 707124 h 1197188"/>
              <a:gd name="connsiteX3" fmla="*/ 7937800 w 9143307"/>
              <a:gd name="connsiteY3" fmla="*/ 1103242 h 1197188"/>
              <a:gd name="connsiteX4" fmla="*/ 9129658 w 9143307"/>
              <a:gd name="connsiteY4" fmla="*/ 42824 h 1197188"/>
              <a:gd name="connsiteX5" fmla="*/ 9143307 w 9143307"/>
              <a:gd name="connsiteY5" fmla="*/ 1128023 h 1197188"/>
              <a:gd name="connsiteX6" fmla="*/ 9074142 w 9143307"/>
              <a:gd name="connsiteY6" fmla="*/ 1197188 h 1197188"/>
              <a:gd name="connsiteX7" fmla="*/ 0 w 9143307"/>
              <a:gd name="connsiteY7" fmla="*/ 1188562 h 1197188"/>
              <a:gd name="connsiteX0" fmla="*/ 0 w 9136641"/>
              <a:gd name="connsiteY0" fmla="*/ 1165970 h 1200754"/>
              <a:gd name="connsiteX1" fmla="*/ 82187 w 9136641"/>
              <a:gd name="connsiteY1" fmla="*/ 148676 h 1200754"/>
              <a:gd name="connsiteX2" fmla="*/ 2044916 w 9136641"/>
              <a:gd name="connsiteY2" fmla="*/ 707124 h 1200754"/>
              <a:gd name="connsiteX3" fmla="*/ 7931134 w 9136641"/>
              <a:gd name="connsiteY3" fmla="*/ 1103242 h 1200754"/>
              <a:gd name="connsiteX4" fmla="*/ 9122992 w 9136641"/>
              <a:gd name="connsiteY4" fmla="*/ 42824 h 1200754"/>
              <a:gd name="connsiteX5" fmla="*/ 9136641 w 9136641"/>
              <a:gd name="connsiteY5" fmla="*/ 1128023 h 1200754"/>
              <a:gd name="connsiteX6" fmla="*/ 9067476 w 9136641"/>
              <a:gd name="connsiteY6" fmla="*/ 1197188 h 1200754"/>
              <a:gd name="connsiteX7" fmla="*/ 160714 w 9136641"/>
              <a:gd name="connsiteY7" fmla="*/ 1200754 h 1200754"/>
              <a:gd name="connsiteX0" fmla="*/ 106198 w 9195016"/>
              <a:gd name="connsiteY0" fmla="*/ 1214738 h 1214738"/>
              <a:gd name="connsiteX1" fmla="*/ 140562 w 9195016"/>
              <a:gd name="connsiteY1" fmla="*/ 148676 h 1214738"/>
              <a:gd name="connsiteX2" fmla="*/ 2103291 w 9195016"/>
              <a:gd name="connsiteY2" fmla="*/ 707124 h 1214738"/>
              <a:gd name="connsiteX3" fmla="*/ 7989509 w 9195016"/>
              <a:gd name="connsiteY3" fmla="*/ 1103242 h 1214738"/>
              <a:gd name="connsiteX4" fmla="*/ 9181367 w 9195016"/>
              <a:gd name="connsiteY4" fmla="*/ 42824 h 1214738"/>
              <a:gd name="connsiteX5" fmla="*/ 9195016 w 9195016"/>
              <a:gd name="connsiteY5" fmla="*/ 1128023 h 1214738"/>
              <a:gd name="connsiteX6" fmla="*/ 9125851 w 9195016"/>
              <a:gd name="connsiteY6" fmla="*/ 1197188 h 1214738"/>
              <a:gd name="connsiteX7" fmla="*/ 219089 w 9195016"/>
              <a:gd name="connsiteY7" fmla="*/ 1200754 h 1214738"/>
              <a:gd name="connsiteX0" fmla="*/ 0 w 9054454"/>
              <a:gd name="connsiteY0" fmla="*/ 148676 h 1200754"/>
              <a:gd name="connsiteX1" fmla="*/ 1962729 w 9054454"/>
              <a:gd name="connsiteY1" fmla="*/ 707124 h 1200754"/>
              <a:gd name="connsiteX2" fmla="*/ 7848947 w 9054454"/>
              <a:gd name="connsiteY2" fmla="*/ 1103242 h 1200754"/>
              <a:gd name="connsiteX3" fmla="*/ 9040805 w 9054454"/>
              <a:gd name="connsiteY3" fmla="*/ 42824 h 1200754"/>
              <a:gd name="connsiteX4" fmla="*/ 9054454 w 9054454"/>
              <a:gd name="connsiteY4" fmla="*/ 1128023 h 1200754"/>
              <a:gd name="connsiteX5" fmla="*/ 8985289 w 9054454"/>
              <a:gd name="connsiteY5" fmla="*/ 1197188 h 1200754"/>
              <a:gd name="connsiteX6" fmla="*/ 78527 w 9054454"/>
              <a:gd name="connsiteY6" fmla="*/ 1200754 h 1200754"/>
              <a:gd name="connsiteX0" fmla="*/ 29074 w 9083528"/>
              <a:gd name="connsiteY0" fmla="*/ 148676 h 1197188"/>
              <a:gd name="connsiteX1" fmla="*/ 1991803 w 9083528"/>
              <a:gd name="connsiteY1" fmla="*/ 707124 h 1197188"/>
              <a:gd name="connsiteX2" fmla="*/ 7878021 w 9083528"/>
              <a:gd name="connsiteY2" fmla="*/ 1103242 h 1197188"/>
              <a:gd name="connsiteX3" fmla="*/ 9069879 w 9083528"/>
              <a:gd name="connsiteY3" fmla="*/ 42824 h 1197188"/>
              <a:gd name="connsiteX4" fmla="*/ 9083528 w 9083528"/>
              <a:gd name="connsiteY4" fmla="*/ 1128023 h 1197188"/>
              <a:gd name="connsiteX5" fmla="*/ 9014363 w 9083528"/>
              <a:gd name="connsiteY5" fmla="*/ 1197188 h 1197188"/>
              <a:gd name="connsiteX6" fmla="*/ 0 w 9083528"/>
              <a:gd name="connsiteY6" fmla="*/ 1188562 h 119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463" y="69010"/>
            <a:ext cx="1794000" cy="2705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445" y="1"/>
            <a:ext cx="1962919" cy="10351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202748" flipH="1" flipV="1">
            <a:off x="8691629" y="25003"/>
            <a:ext cx="1417017" cy="8059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158908" flipV="1">
            <a:off x="-67847" y="5867022"/>
            <a:ext cx="1521000" cy="73715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72997" y="1051158"/>
            <a:ext cx="8579454" cy="1889811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Первые чувства патриотизма. Доступны ли они малышам? Исходя из опыта работы, можно дать утвердительный ответ: дошкольникам доступно чувство любви к родному городу, к своей Родине.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18541" y="3140968"/>
            <a:ext cx="8581595" cy="2497832"/>
          </a:xfrm>
        </p:spPr>
        <p:txBody>
          <a:bodyPr/>
          <a:lstStyle/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В.А. Сухомлинский писал: «Сердцевина человека - любовь к Отечеству – закладывается в детстве. Упрочение этой сердцевины теснейшим образом связано с чувствами, с эмоциональными переживаниями, ибо ребенок, подросток познает мир не только разумом, но и сердцем. В детстве и отрочестве особенно глубоким и непосредственным является одухотворение сердца добром, нравственной красотой, правдой…».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4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1"/>
          <p:cNvSpPr/>
          <p:nvPr/>
        </p:nvSpPr>
        <p:spPr>
          <a:xfrm>
            <a:off x="-17080" y="6642832"/>
            <a:ext cx="9923081" cy="107584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rgbClr val="FFCE33"/>
                </a:solidFill>
              </a:ln>
              <a:effectLst/>
            </a:endParaRPr>
          </a:p>
        </p:txBody>
      </p:sp>
      <p:sp>
        <p:nvSpPr>
          <p:cNvPr id="8" name="Скругленный прямоугольник 1"/>
          <p:cNvSpPr/>
          <p:nvPr/>
        </p:nvSpPr>
        <p:spPr>
          <a:xfrm flipV="1">
            <a:off x="-38445" y="0"/>
            <a:ext cx="9984000" cy="1197188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256812 w 9381357"/>
              <a:gd name="connsiteY0" fmla="*/ 1057163 h 1201552"/>
              <a:gd name="connsiteX1" fmla="*/ 3634873 w 9381357"/>
              <a:gd name="connsiteY1" fmla="*/ 897232 h 1201552"/>
              <a:gd name="connsiteX2" fmla="*/ 8175850 w 9381357"/>
              <a:gd name="connsiteY2" fmla="*/ 1104163 h 1201552"/>
              <a:gd name="connsiteX3" fmla="*/ 9367708 w 9381357"/>
              <a:gd name="connsiteY3" fmla="*/ 43745 h 1201552"/>
              <a:gd name="connsiteX4" fmla="*/ 9381357 w 9381357"/>
              <a:gd name="connsiteY4" fmla="*/ 1128944 h 1201552"/>
              <a:gd name="connsiteX5" fmla="*/ 9312192 w 9381357"/>
              <a:gd name="connsiteY5" fmla="*/ 1198109 h 1201552"/>
              <a:gd name="connsiteX6" fmla="*/ 306522 w 9381357"/>
              <a:gd name="connsiteY6" fmla="*/ 1198109 h 1201552"/>
              <a:gd name="connsiteX7" fmla="*/ 237357 w 9381357"/>
              <a:gd name="connsiteY7" fmla="*/ 1128944 h 1201552"/>
              <a:gd name="connsiteX8" fmla="*/ 256812 w 9381357"/>
              <a:gd name="connsiteY8" fmla="*/ 1057163 h 1201552"/>
              <a:gd name="connsiteX0" fmla="*/ 0 w 9124545"/>
              <a:gd name="connsiteY0" fmla="*/ 1057163 h 1220384"/>
              <a:gd name="connsiteX1" fmla="*/ 3378061 w 9124545"/>
              <a:gd name="connsiteY1" fmla="*/ 897232 h 1220384"/>
              <a:gd name="connsiteX2" fmla="*/ 7919038 w 9124545"/>
              <a:gd name="connsiteY2" fmla="*/ 1104163 h 1220384"/>
              <a:gd name="connsiteX3" fmla="*/ 9110896 w 9124545"/>
              <a:gd name="connsiteY3" fmla="*/ 43745 h 1220384"/>
              <a:gd name="connsiteX4" fmla="*/ 9124545 w 9124545"/>
              <a:gd name="connsiteY4" fmla="*/ 1128944 h 1220384"/>
              <a:gd name="connsiteX5" fmla="*/ 9055380 w 9124545"/>
              <a:gd name="connsiteY5" fmla="*/ 1198109 h 1220384"/>
              <a:gd name="connsiteX6" fmla="*/ 49710 w 9124545"/>
              <a:gd name="connsiteY6" fmla="*/ 1198109 h 1220384"/>
              <a:gd name="connsiteX7" fmla="*/ 71271 w 9124545"/>
              <a:gd name="connsiteY7" fmla="*/ 1220384 h 1220384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2032820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21172 w 9145717"/>
              <a:gd name="connsiteY0" fmla="*/ 1056242 h 1197188"/>
              <a:gd name="connsiteX1" fmla="*/ 2053992 w 9145717"/>
              <a:gd name="connsiteY1" fmla="*/ 707124 h 1197188"/>
              <a:gd name="connsiteX2" fmla="*/ 7940210 w 9145717"/>
              <a:gd name="connsiteY2" fmla="*/ 1103242 h 1197188"/>
              <a:gd name="connsiteX3" fmla="*/ 9132068 w 9145717"/>
              <a:gd name="connsiteY3" fmla="*/ 42824 h 1197188"/>
              <a:gd name="connsiteX4" fmla="*/ 9145717 w 9145717"/>
              <a:gd name="connsiteY4" fmla="*/ 1128023 h 1197188"/>
              <a:gd name="connsiteX5" fmla="*/ 9076552 w 9145717"/>
              <a:gd name="connsiteY5" fmla="*/ 1197188 h 1197188"/>
              <a:gd name="connsiteX6" fmla="*/ 70882 w 9145717"/>
              <a:gd name="connsiteY6" fmla="*/ 1197188 h 1197188"/>
              <a:gd name="connsiteX7" fmla="*/ 41089 w 9145717"/>
              <a:gd name="connsiteY7" fmla="*/ 1193584 h 1197188"/>
              <a:gd name="connsiteX0" fmla="*/ 0 w 9124545"/>
              <a:gd name="connsiteY0" fmla="*/ 1056242 h 1197188"/>
              <a:gd name="connsiteX1" fmla="*/ 2032820 w 9124545"/>
              <a:gd name="connsiteY1" fmla="*/ 707124 h 1197188"/>
              <a:gd name="connsiteX2" fmla="*/ 7919038 w 9124545"/>
              <a:gd name="connsiteY2" fmla="*/ 1103242 h 1197188"/>
              <a:gd name="connsiteX3" fmla="*/ 9110896 w 9124545"/>
              <a:gd name="connsiteY3" fmla="*/ 42824 h 1197188"/>
              <a:gd name="connsiteX4" fmla="*/ 9124545 w 9124545"/>
              <a:gd name="connsiteY4" fmla="*/ 1128023 h 1197188"/>
              <a:gd name="connsiteX5" fmla="*/ 9055380 w 9124545"/>
              <a:gd name="connsiteY5" fmla="*/ 1197188 h 1197188"/>
              <a:gd name="connsiteX6" fmla="*/ 49710 w 9124545"/>
              <a:gd name="connsiteY6" fmla="*/ 1197188 h 1197188"/>
              <a:gd name="connsiteX0" fmla="*/ 18762 w 9143307"/>
              <a:gd name="connsiteY0" fmla="*/ 1056242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6666 w 9143307"/>
              <a:gd name="connsiteY0" fmla="*/ 1165970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6666 w 9143307"/>
              <a:gd name="connsiteY0" fmla="*/ 1165970 h 1197188"/>
              <a:gd name="connsiteX1" fmla="*/ 88853 w 9143307"/>
              <a:gd name="connsiteY1" fmla="*/ 148676 h 1197188"/>
              <a:gd name="connsiteX2" fmla="*/ 2051582 w 9143307"/>
              <a:gd name="connsiteY2" fmla="*/ 707124 h 1197188"/>
              <a:gd name="connsiteX3" fmla="*/ 7937800 w 9143307"/>
              <a:gd name="connsiteY3" fmla="*/ 1103242 h 1197188"/>
              <a:gd name="connsiteX4" fmla="*/ 9129658 w 9143307"/>
              <a:gd name="connsiteY4" fmla="*/ 42824 h 1197188"/>
              <a:gd name="connsiteX5" fmla="*/ 9143307 w 9143307"/>
              <a:gd name="connsiteY5" fmla="*/ 1128023 h 1197188"/>
              <a:gd name="connsiteX6" fmla="*/ 9074142 w 9143307"/>
              <a:gd name="connsiteY6" fmla="*/ 1197188 h 1197188"/>
              <a:gd name="connsiteX7" fmla="*/ 0 w 9143307"/>
              <a:gd name="connsiteY7" fmla="*/ 1188562 h 1197188"/>
              <a:gd name="connsiteX0" fmla="*/ 0 w 9136641"/>
              <a:gd name="connsiteY0" fmla="*/ 1165970 h 1200754"/>
              <a:gd name="connsiteX1" fmla="*/ 82187 w 9136641"/>
              <a:gd name="connsiteY1" fmla="*/ 148676 h 1200754"/>
              <a:gd name="connsiteX2" fmla="*/ 2044916 w 9136641"/>
              <a:gd name="connsiteY2" fmla="*/ 707124 h 1200754"/>
              <a:gd name="connsiteX3" fmla="*/ 7931134 w 9136641"/>
              <a:gd name="connsiteY3" fmla="*/ 1103242 h 1200754"/>
              <a:gd name="connsiteX4" fmla="*/ 9122992 w 9136641"/>
              <a:gd name="connsiteY4" fmla="*/ 42824 h 1200754"/>
              <a:gd name="connsiteX5" fmla="*/ 9136641 w 9136641"/>
              <a:gd name="connsiteY5" fmla="*/ 1128023 h 1200754"/>
              <a:gd name="connsiteX6" fmla="*/ 9067476 w 9136641"/>
              <a:gd name="connsiteY6" fmla="*/ 1197188 h 1200754"/>
              <a:gd name="connsiteX7" fmla="*/ 160714 w 9136641"/>
              <a:gd name="connsiteY7" fmla="*/ 1200754 h 1200754"/>
              <a:gd name="connsiteX0" fmla="*/ 106198 w 9195016"/>
              <a:gd name="connsiteY0" fmla="*/ 1214738 h 1214738"/>
              <a:gd name="connsiteX1" fmla="*/ 140562 w 9195016"/>
              <a:gd name="connsiteY1" fmla="*/ 148676 h 1214738"/>
              <a:gd name="connsiteX2" fmla="*/ 2103291 w 9195016"/>
              <a:gd name="connsiteY2" fmla="*/ 707124 h 1214738"/>
              <a:gd name="connsiteX3" fmla="*/ 7989509 w 9195016"/>
              <a:gd name="connsiteY3" fmla="*/ 1103242 h 1214738"/>
              <a:gd name="connsiteX4" fmla="*/ 9181367 w 9195016"/>
              <a:gd name="connsiteY4" fmla="*/ 42824 h 1214738"/>
              <a:gd name="connsiteX5" fmla="*/ 9195016 w 9195016"/>
              <a:gd name="connsiteY5" fmla="*/ 1128023 h 1214738"/>
              <a:gd name="connsiteX6" fmla="*/ 9125851 w 9195016"/>
              <a:gd name="connsiteY6" fmla="*/ 1197188 h 1214738"/>
              <a:gd name="connsiteX7" fmla="*/ 219089 w 9195016"/>
              <a:gd name="connsiteY7" fmla="*/ 1200754 h 1214738"/>
              <a:gd name="connsiteX0" fmla="*/ 0 w 9054454"/>
              <a:gd name="connsiteY0" fmla="*/ 148676 h 1200754"/>
              <a:gd name="connsiteX1" fmla="*/ 1962729 w 9054454"/>
              <a:gd name="connsiteY1" fmla="*/ 707124 h 1200754"/>
              <a:gd name="connsiteX2" fmla="*/ 7848947 w 9054454"/>
              <a:gd name="connsiteY2" fmla="*/ 1103242 h 1200754"/>
              <a:gd name="connsiteX3" fmla="*/ 9040805 w 9054454"/>
              <a:gd name="connsiteY3" fmla="*/ 42824 h 1200754"/>
              <a:gd name="connsiteX4" fmla="*/ 9054454 w 9054454"/>
              <a:gd name="connsiteY4" fmla="*/ 1128023 h 1200754"/>
              <a:gd name="connsiteX5" fmla="*/ 8985289 w 9054454"/>
              <a:gd name="connsiteY5" fmla="*/ 1197188 h 1200754"/>
              <a:gd name="connsiteX6" fmla="*/ 78527 w 9054454"/>
              <a:gd name="connsiteY6" fmla="*/ 1200754 h 1200754"/>
              <a:gd name="connsiteX0" fmla="*/ 29074 w 9083528"/>
              <a:gd name="connsiteY0" fmla="*/ 148676 h 1197188"/>
              <a:gd name="connsiteX1" fmla="*/ 1991803 w 9083528"/>
              <a:gd name="connsiteY1" fmla="*/ 707124 h 1197188"/>
              <a:gd name="connsiteX2" fmla="*/ 7878021 w 9083528"/>
              <a:gd name="connsiteY2" fmla="*/ 1103242 h 1197188"/>
              <a:gd name="connsiteX3" fmla="*/ 9069879 w 9083528"/>
              <a:gd name="connsiteY3" fmla="*/ 42824 h 1197188"/>
              <a:gd name="connsiteX4" fmla="*/ 9083528 w 9083528"/>
              <a:gd name="connsiteY4" fmla="*/ 1128023 h 1197188"/>
              <a:gd name="connsiteX5" fmla="*/ 9014363 w 9083528"/>
              <a:gd name="connsiteY5" fmla="*/ 1197188 h 1197188"/>
              <a:gd name="connsiteX6" fmla="*/ 0 w 9083528"/>
              <a:gd name="connsiteY6" fmla="*/ 1188562 h 119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463" y="69010"/>
            <a:ext cx="1794000" cy="2705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445" y="1"/>
            <a:ext cx="1962919" cy="10351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202748" flipH="1" flipV="1">
            <a:off x="8691629" y="25003"/>
            <a:ext cx="1417017" cy="8059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158908" flipV="1">
            <a:off x="-19049" y="5891290"/>
            <a:ext cx="1521000" cy="7371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8627" y="1642814"/>
            <a:ext cx="663073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</a:p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творческий, социально-значимый</a:t>
            </a:r>
          </a:p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краткосрочный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апреля –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май 2021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Участники проекта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2- ой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младшей группы, родители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144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1"/>
          <p:cNvSpPr/>
          <p:nvPr/>
        </p:nvSpPr>
        <p:spPr>
          <a:xfrm>
            <a:off x="-17080" y="6605536"/>
            <a:ext cx="9923081" cy="126232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rgbClr val="FFCE33"/>
                </a:solidFill>
              </a:ln>
              <a:effectLst/>
            </a:endParaRPr>
          </a:p>
        </p:txBody>
      </p:sp>
      <p:sp>
        <p:nvSpPr>
          <p:cNvPr id="8" name="Скругленный прямоугольник 1"/>
          <p:cNvSpPr/>
          <p:nvPr/>
        </p:nvSpPr>
        <p:spPr>
          <a:xfrm flipV="1">
            <a:off x="-38445" y="0"/>
            <a:ext cx="9984000" cy="1197188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256812 w 9381357"/>
              <a:gd name="connsiteY0" fmla="*/ 1057163 h 1201552"/>
              <a:gd name="connsiteX1" fmla="*/ 3634873 w 9381357"/>
              <a:gd name="connsiteY1" fmla="*/ 897232 h 1201552"/>
              <a:gd name="connsiteX2" fmla="*/ 8175850 w 9381357"/>
              <a:gd name="connsiteY2" fmla="*/ 1104163 h 1201552"/>
              <a:gd name="connsiteX3" fmla="*/ 9367708 w 9381357"/>
              <a:gd name="connsiteY3" fmla="*/ 43745 h 1201552"/>
              <a:gd name="connsiteX4" fmla="*/ 9381357 w 9381357"/>
              <a:gd name="connsiteY4" fmla="*/ 1128944 h 1201552"/>
              <a:gd name="connsiteX5" fmla="*/ 9312192 w 9381357"/>
              <a:gd name="connsiteY5" fmla="*/ 1198109 h 1201552"/>
              <a:gd name="connsiteX6" fmla="*/ 306522 w 9381357"/>
              <a:gd name="connsiteY6" fmla="*/ 1198109 h 1201552"/>
              <a:gd name="connsiteX7" fmla="*/ 237357 w 9381357"/>
              <a:gd name="connsiteY7" fmla="*/ 1128944 h 1201552"/>
              <a:gd name="connsiteX8" fmla="*/ 256812 w 9381357"/>
              <a:gd name="connsiteY8" fmla="*/ 1057163 h 1201552"/>
              <a:gd name="connsiteX0" fmla="*/ 0 w 9124545"/>
              <a:gd name="connsiteY0" fmla="*/ 1057163 h 1220384"/>
              <a:gd name="connsiteX1" fmla="*/ 3378061 w 9124545"/>
              <a:gd name="connsiteY1" fmla="*/ 897232 h 1220384"/>
              <a:gd name="connsiteX2" fmla="*/ 7919038 w 9124545"/>
              <a:gd name="connsiteY2" fmla="*/ 1104163 h 1220384"/>
              <a:gd name="connsiteX3" fmla="*/ 9110896 w 9124545"/>
              <a:gd name="connsiteY3" fmla="*/ 43745 h 1220384"/>
              <a:gd name="connsiteX4" fmla="*/ 9124545 w 9124545"/>
              <a:gd name="connsiteY4" fmla="*/ 1128944 h 1220384"/>
              <a:gd name="connsiteX5" fmla="*/ 9055380 w 9124545"/>
              <a:gd name="connsiteY5" fmla="*/ 1198109 h 1220384"/>
              <a:gd name="connsiteX6" fmla="*/ 49710 w 9124545"/>
              <a:gd name="connsiteY6" fmla="*/ 1198109 h 1220384"/>
              <a:gd name="connsiteX7" fmla="*/ 71271 w 9124545"/>
              <a:gd name="connsiteY7" fmla="*/ 1220384 h 1220384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2032820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21172 w 9145717"/>
              <a:gd name="connsiteY0" fmla="*/ 1056242 h 1197188"/>
              <a:gd name="connsiteX1" fmla="*/ 2053992 w 9145717"/>
              <a:gd name="connsiteY1" fmla="*/ 707124 h 1197188"/>
              <a:gd name="connsiteX2" fmla="*/ 7940210 w 9145717"/>
              <a:gd name="connsiteY2" fmla="*/ 1103242 h 1197188"/>
              <a:gd name="connsiteX3" fmla="*/ 9132068 w 9145717"/>
              <a:gd name="connsiteY3" fmla="*/ 42824 h 1197188"/>
              <a:gd name="connsiteX4" fmla="*/ 9145717 w 9145717"/>
              <a:gd name="connsiteY4" fmla="*/ 1128023 h 1197188"/>
              <a:gd name="connsiteX5" fmla="*/ 9076552 w 9145717"/>
              <a:gd name="connsiteY5" fmla="*/ 1197188 h 1197188"/>
              <a:gd name="connsiteX6" fmla="*/ 70882 w 9145717"/>
              <a:gd name="connsiteY6" fmla="*/ 1197188 h 1197188"/>
              <a:gd name="connsiteX7" fmla="*/ 41089 w 9145717"/>
              <a:gd name="connsiteY7" fmla="*/ 1193584 h 1197188"/>
              <a:gd name="connsiteX0" fmla="*/ 0 w 9124545"/>
              <a:gd name="connsiteY0" fmla="*/ 1056242 h 1197188"/>
              <a:gd name="connsiteX1" fmla="*/ 2032820 w 9124545"/>
              <a:gd name="connsiteY1" fmla="*/ 707124 h 1197188"/>
              <a:gd name="connsiteX2" fmla="*/ 7919038 w 9124545"/>
              <a:gd name="connsiteY2" fmla="*/ 1103242 h 1197188"/>
              <a:gd name="connsiteX3" fmla="*/ 9110896 w 9124545"/>
              <a:gd name="connsiteY3" fmla="*/ 42824 h 1197188"/>
              <a:gd name="connsiteX4" fmla="*/ 9124545 w 9124545"/>
              <a:gd name="connsiteY4" fmla="*/ 1128023 h 1197188"/>
              <a:gd name="connsiteX5" fmla="*/ 9055380 w 9124545"/>
              <a:gd name="connsiteY5" fmla="*/ 1197188 h 1197188"/>
              <a:gd name="connsiteX6" fmla="*/ 49710 w 9124545"/>
              <a:gd name="connsiteY6" fmla="*/ 1197188 h 1197188"/>
              <a:gd name="connsiteX0" fmla="*/ 18762 w 9143307"/>
              <a:gd name="connsiteY0" fmla="*/ 1056242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6666 w 9143307"/>
              <a:gd name="connsiteY0" fmla="*/ 1165970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6666 w 9143307"/>
              <a:gd name="connsiteY0" fmla="*/ 1165970 h 1197188"/>
              <a:gd name="connsiteX1" fmla="*/ 88853 w 9143307"/>
              <a:gd name="connsiteY1" fmla="*/ 148676 h 1197188"/>
              <a:gd name="connsiteX2" fmla="*/ 2051582 w 9143307"/>
              <a:gd name="connsiteY2" fmla="*/ 707124 h 1197188"/>
              <a:gd name="connsiteX3" fmla="*/ 7937800 w 9143307"/>
              <a:gd name="connsiteY3" fmla="*/ 1103242 h 1197188"/>
              <a:gd name="connsiteX4" fmla="*/ 9129658 w 9143307"/>
              <a:gd name="connsiteY4" fmla="*/ 42824 h 1197188"/>
              <a:gd name="connsiteX5" fmla="*/ 9143307 w 9143307"/>
              <a:gd name="connsiteY5" fmla="*/ 1128023 h 1197188"/>
              <a:gd name="connsiteX6" fmla="*/ 9074142 w 9143307"/>
              <a:gd name="connsiteY6" fmla="*/ 1197188 h 1197188"/>
              <a:gd name="connsiteX7" fmla="*/ 0 w 9143307"/>
              <a:gd name="connsiteY7" fmla="*/ 1188562 h 1197188"/>
              <a:gd name="connsiteX0" fmla="*/ 0 w 9136641"/>
              <a:gd name="connsiteY0" fmla="*/ 1165970 h 1200754"/>
              <a:gd name="connsiteX1" fmla="*/ 82187 w 9136641"/>
              <a:gd name="connsiteY1" fmla="*/ 148676 h 1200754"/>
              <a:gd name="connsiteX2" fmla="*/ 2044916 w 9136641"/>
              <a:gd name="connsiteY2" fmla="*/ 707124 h 1200754"/>
              <a:gd name="connsiteX3" fmla="*/ 7931134 w 9136641"/>
              <a:gd name="connsiteY3" fmla="*/ 1103242 h 1200754"/>
              <a:gd name="connsiteX4" fmla="*/ 9122992 w 9136641"/>
              <a:gd name="connsiteY4" fmla="*/ 42824 h 1200754"/>
              <a:gd name="connsiteX5" fmla="*/ 9136641 w 9136641"/>
              <a:gd name="connsiteY5" fmla="*/ 1128023 h 1200754"/>
              <a:gd name="connsiteX6" fmla="*/ 9067476 w 9136641"/>
              <a:gd name="connsiteY6" fmla="*/ 1197188 h 1200754"/>
              <a:gd name="connsiteX7" fmla="*/ 160714 w 9136641"/>
              <a:gd name="connsiteY7" fmla="*/ 1200754 h 1200754"/>
              <a:gd name="connsiteX0" fmla="*/ 106198 w 9195016"/>
              <a:gd name="connsiteY0" fmla="*/ 1214738 h 1214738"/>
              <a:gd name="connsiteX1" fmla="*/ 140562 w 9195016"/>
              <a:gd name="connsiteY1" fmla="*/ 148676 h 1214738"/>
              <a:gd name="connsiteX2" fmla="*/ 2103291 w 9195016"/>
              <a:gd name="connsiteY2" fmla="*/ 707124 h 1214738"/>
              <a:gd name="connsiteX3" fmla="*/ 7989509 w 9195016"/>
              <a:gd name="connsiteY3" fmla="*/ 1103242 h 1214738"/>
              <a:gd name="connsiteX4" fmla="*/ 9181367 w 9195016"/>
              <a:gd name="connsiteY4" fmla="*/ 42824 h 1214738"/>
              <a:gd name="connsiteX5" fmla="*/ 9195016 w 9195016"/>
              <a:gd name="connsiteY5" fmla="*/ 1128023 h 1214738"/>
              <a:gd name="connsiteX6" fmla="*/ 9125851 w 9195016"/>
              <a:gd name="connsiteY6" fmla="*/ 1197188 h 1214738"/>
              <a:gd name="connsiteX7" fmla="*/ 219089 w 9195016"/>
              <a:gd name="connsiteY7" fmla="*/ 1200754 h 1214738"/>
              <a:gd name="connsiteX0" fmla="*/ 0 w 9054454"/>
              <a:gd name="connsiteY0" fmla="*/ 148676 h 1200754"/>
              <a:gd name="connsiteX1" fmla="*/ 1962729 w 9054454"/>
              <a:gd name="connsiteY1" fmla="*/ 707124 h 1200754"/>
              <a:gd name="connsiteX2" fmla="*/ 7848947 w 9054454"/>
              <a:gd name="connsiteY2" fmla="*/ 1103242 h 1200754"/>
              <a:gd name="connsiteX3" fmla="*/ 9040805 w 9054454"/>
              <a:gd name="connsiteY3" fmla="*/ 42824 h 1200754"/>
              <a:gd name="connsiteX4" fmla="*/ 9054454 w 9054454"/>
              <a:gd name="connsiteY4" fmla="*/ 1128023 h 1200754"/>
              <a:gd name="connsiteX5" fmla="*/ 8985289 w 9054454"/>
              <a:gd name="connsiteY5" fmla="*/ 1197188 h 1200754"/>
              <a:gd name="connsiteX6" fmla="*/ 78527 w 9054454"/>
              <a:gd name="connsiteY6" fmla="*/ 1200754 h 1200754"/>
              <a:gd name="connsiteX0" fmla="*/ 29074 w 9083528"/>
              <a:gd name="connsiteY0" fmla="*/ 148676 h 1197188"/>
              <a:gd name="connsiteX1" fmla="*/ 1991803 w 9083528"/>
              <a:gd name="connsiteY1" fmla="*/ 707124 h 1197188"/>
              <a:gd name="connsiteX2" fmla="*/ 7878021 w 9083528"/>
              <a:gd name="connsiteY2" fmla="*/ 1103242 h 1197188"/>
              <a:gd name="connsiteX3" fmla="*/ 9069879 w 9083528"/>
              <a:gd name="connsiteY3" fmla="*/ 42824 h 1197188"/>
              <a:gd name="connsiteX4" fmla="*/ 9083528 w 9083528"/>
              <a:gd name="connsiteY4" fmla="*/ 1128023 h 1197188"/>
              <a:gd name="connsiteX5" fmla="*/ 9014363 w 9083528"/>
              <a:gd name="connsiteY5" fmla="*/ 1197188 h 1197188"/>
              <a:gd name="connsiteX6" fmla="*/ 0 w 9083528"/>
              <a:gd name="connsiteY6" fmla="*/ 1188562 h 119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463" y="69010"/>
            <a:ext cx="1794000" cy="2705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445" y="1"/>
            <a:ext cx="1962919" cy="10351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202748" flipH="1" flipV="1">
            <a:off x="8691629" y="25003"/>
            <a:ext cx="1417017" cy="8059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158908" flipV="1">
            <a:off x="-176904" y="6059085"/>
            <a:ext cx="1521000" cy="7371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3013" y="1772816"/>
            <a:ext cx="8378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Приближаются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дни празднования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Великой Победы нашего народа над фашистскими захватчиками. К сожалению, в этом году мы не сможем участвовать в праздничных парадах и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митингах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Но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находясь дома мы сможем создать ощущение праздника, показать свое единение в бесконечной благодарности воинам и труженикам тыла, ценой жизни которых, был восстановлен мир на Земле. Тысячи окон по всей стране скажут «СПАСИБО!»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мы присоединимся к этой акции!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1"/>
          <p:cNvSpPr/>
          <p:nvPr/>
        </p:nvSpPr>
        <p:spPr>
          <a:xfrm>
            <a:off x="-17080" y="6605537"/>
            <a:ext cx="9923081" cy="126231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rgbClr val="FFCE33"/>
                </a:solidFill>
              </a:ln>
              <a:effectLst/>
            </a:endParaRPr>
          </a:p>
        </p:txBody>
      </p:sp>
      <p:sp>
        <p:nvSpPr>
          <p:cNvPr id="8" name="Скругленный прямоугольник 1"/>
          <p:cNvSpPr/>
          <p:nvPr/>
        </p:nvSpPr>
        <p:spPr>
          <a:xfrm flipV="1">
            <a:off x="-38445" y="0"/>
            <a:ext cx="9984000" cy="1197188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256812 w 9381357"/>
              <a:gd name="connsiteY0" fmla="*/ 1057163 h 1201552"/>
              <a:gd name="connsiteX1" fmla="*/ 3634873 w 9381357"/>
              <a:gd name="connsiteY1" fmla="*/ 897232 h 1201552"/>
              <a:gd name="connsiteX2" fmla="*/ 8175850 w 9381357"/>
              <a:gd name="connsiteY2" fmla="*/ 1104163 h 1201552"/>
              <a:gd name="connsiteX3" fmla="*/ 9367708 w 9381357"/>
              <a:gd name="connsiteY3" fmla="*/ 43745 h 1201552"/>
              <a:gd name="connsiteX4" fmla="*/ 9381357 w 9381357"/>
              <a:gd name="connsiteY4" fmla="*/ 1128944 h 1201552"/>
              <a:gd name="connsiteX5" fmla="*/ 9312192 w 9381357"/>
              <a:gd name="connsiteY5" fmla="*/ 1198109 h 1201552"/>
              <a:gd name="connsiteX6" fmla="*/ 306522 w 9381357"/>
              <a:gd name="connsiteY6" fmla="*/ 1198109 h 1201552"/>
              <a:gd name="connsiteX7" fmla="*/ 237357 w 9381357"/>
              <a:gd name="connsiteY7" fmla="*/ 1128944 h 1201552"/>
              <a:gd name="connsiteX8" fmla="*/ 256812 w 9381357"/>
              <a:gd name="connsiteY8" fmla="*/ 1057163 h 1201552"/>
              <a:gd name="connsiteX0" fmla="*/ 0 w 9124545"/>
              <a:gd name="connsiteY0" fmla="*/ 1057163 h 1220384"/>
              <a:gd name="connsiteX1" fmla="*/ 3378061 w 9124545"/>
              <a:gd name="connsiteY1" fmla="*/ 897232 h 1220384"/>
              <a:gd name="connsiteX2" fmla="*/ 7919038 w 9124545"/>
              <a:gd name="connsiteY2" fmla="*/ 1104163 h 1220384"/>
              <a:gd name="connsiteX3" fmla="*/ 9110896 w 9124545"/>
              <a:gd name="connsiteY3" fmla="*/ 43745 h 1220384"/>
              <a:gd name="connsiteX4" fmla="*/ 9124545 w 9124545"/>
              <a:gd name="connsiteY4" fmla="*/ 1128944 h 1220384"/>
              <a:gd name="connsiteX5" fmla="*/ 9055380 w 9124545"/>
              <a:gd name="connsiteY5" fmla="*/ 1198109 h 1220384"/>
              <a:gd name="connsiteX6" fmla="*/ 49710 w 9124545"/>
              <a:gd name="connsiteY6" fmla="*/ 1198109 h 1220384"/>
              <a:gd name="connsiteX7" fmla="*/ 71271 w 9124545"/>
              <a:gd name="connsiteY7" fmla="*/ 1220384 h 1220384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2032820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21172 w 9145717"/>
              <a:gd name="connsiteY0" fmla="*/ 1056242 h 1197188"/>
              <a:gd name="connsiteX1" fmla="*/ 2053992 w 9145717"/>
              <a:gd name="connsiteY1" fmla="*/ 707124 h 1197188"/>
              <a:gd name="connsiteX2" fmla="*/ 7940210 w 9145717"/>
              <a:gd name="connsiteY2" fmla="*/ 1103242 h 1197188"/>
              <a:gd name="connsiteX3" fmla="*/ 9132068 w 9145717"/>
              <a:gd name="connsiteY3" fmla="*/ 42824 h 1197188"/>
              <a:gd name="connsiteX4" fmla="*/ 9145717 w 9145717"/>
              <a:gd name="connsiteY4" fmla="*/ 1128023 h 1197188"/>
              <a:gd name="connsiteX5" fmla="*/ 9076552 w 9145717"/>
              <a:gd name="connsiteY5" fmla="*/ 1197188 h 1197188"/>
              <a:gd name="connsiteX6" fmla="*/ 70882 w 9145717"/>
              <a:gd name="connsiteY6" fmla="*/ 1197188 h 1197188"/>
              <a:gd name="connsiteX7" fmla="*/ 41089 w 9145717"/>
              <a:gd name="connsiteY7" fmla="*/ 1193584 h 1197188"/>
              <a:gd name="connsiteX0" fmla="*/ 0 w 9124545"/>
              <a:gd name="connsiteY0" fmla="*/ 1056242 h 1197188"/>
              <a:gd name="connsiteX1" fmla="*/ 2032820 w 9124545"/>
              <a:gd name="connsiteY1" fmla="*/ 707124 h 1197188"/>
              <a:gd name="connsiteX2" fmla="*/ 7919038 w 9124545"/>
              <a:gd name="connsiteY2" fmla="*/ 1103242 h 1197188"/>
              <a:gd name="connsiteX3" fmla="*/ 9110896 w 9124545"/>
              <a:gd name="connsiteY3" fmla="*/ 42824 h 1197188"/>
              <a:gd name="connsiteX4" fmla="*/ 9124545 w 9124545"/>
              <a:gd name="connsiteY4" fmla="*/ 1128023 h 1197188"/>
              <a:gd name="connsiteX5" fmla="*/ 9055380 w 9124545"/>
              <a:gd name="connsiteY5" fmla="*/ 1197188 h 1197188"/>
              <a:gd name="connsiteX6" fmla="*/ 49710 w 9124545"/>
              <a:gd name="connsiteY6" fmla="*/ 1197188 h 1197188"/>
              <a:gd name="connsiteX0" fmla="*/ 18762 w 9143307"/>
              <a:gd name="connsiteY0" fmla="*/ 1056242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6666 w 9143307"/>
              <a:gd name="connsiteY0" fmla="*/ 1165970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6666 w 9143307"/>
              <a:gd name="connsiteY0" fmla="*/ 1165970 h 1197188"/>
              <a:gd name="connsiteX1" fmla="*/ 88853 w 9143307"/>
              <a:gd name="connsiteY1" fmla="*/ 148676 h 1197188"/>
              <a:gd name="connsiteX2" fmla="*/ 2051582 w 9143307"/>
              <a:gd name="connsiteY2" fmla="*/ 707124 h 1197188"/>
              <a:gd name="connsiteX3" fmla="*/ 7937800 w 9143307"/>
              <a:gd name="connsiteY3" fmla="*/ 1103242 h 1197188"/>
              <a:gd name="connsiteX4" fmla="*/ 9129658 w 9143307"/>
              <a:gd name="connsiteY4" fmla="*/ 42824 h 1197188"/>
              <a:gd name="connsiteX5" fmla="*/ 9143307 w 9143307"/>
              <a:gd name="connsiteY5" fmla="*/ 1128023 h 1197188"/>
              <a:gd name="connsiteX6" fmla="*/ 9074142 w 9143307"/>
              <a:gd name="connsiteY6" fmla="*/ 1197188 h 1197188"/>
              <a:gd name="connsiteX7" fmla="*/ 0 w 9143307"/>
              <a:gd name="connsiteY7" fmla="*/ 1188562 h 1197188"/>
              <a:gd name="connsiteX0" fmla="*/ 0 w 9136641"/>
              <a:gd name="connsiteY0" fmla="*/ 1165970 h 1200754"/>
              <a:gd name="connsiteX1" fmla="*/ 82187 w 9136641"/>
              <a:gd name="connsiteY1" fmla="*/ 148676 h 1200754"/>
              <a:gd name="connsiteX2" fmla="*/ 2044916 w 9136641"/>
              <a:gd name="connsiteY2" fmla="*/ 707124 h 1200754"/>
              <a:gd name="connsiteX3" fmla="*/ 7931134 w 9136641"/>
              <a:gd name="connsiteY3" fmla="*/ 1103242 h 1200754"/>
              <a:gd name="connsiteX4" fmla="*/ 9122992 w 9136641"/>
              <a:gd name="connsiteY4" fmla="*/ 42824 h 1200754"/>
              <a:gd name="connsiteX5" fmla="*/ 9136641 w 9136641"/>
              <a:gd name="connsiteY5" fmla="*/ 1128023 h 1200754"/>
              <a:gd name="connsiteX6" fmla="*/ 9067476 w 9136641"/>
              <a:gd name="connsiteY6" fmla="*/ 1197188 h 1200754"/>
              <a:gd name="connsiteX7" fmla="*/ 160714 w 9136641"/>
              <a:gd name="connsiteY7" fmla="*/ 1200754 h 1200754"/>
              <a:gd name="connsiteX0" fmla="*/ 106198 w 9195016"/>
              <a:gd name="connsiteY0" fmla="*/ 1214738 h 1214738"/>
              <a:gd name="connsiteX1" fmla="*/ 140562 w 9195016"/>
              <a:gd name="connsiteY1" fmla="*/ 148676 h 1214738"/>
              <a:gd name="connsiteX2" fmla="*/ 2103291 w 9195016"/>
              <a:gd name="connsiteY2" fmla="*/ 707124 h 1214738"/>
              <a:gd name="connsiteX3" fmla="*/ 7989509 w 9195016"/>
              <a:gd name="connsiteY3" fmla="*/ 1103242 h 1214738"/>
              <a:gd name="connsiteX4" fmla="*/ 9181367 w 9195016"/>
              <a:gd name="connsiteY4" fmla="*/ 42824 h 1214738"/>
              <a:gd name="connsiteX5" fmla="*/ 9195016 w 9195016"/>
              <a:gd name="connsiteY5" fmla="*/ 1128023 h 1214738"/>
              <a:gd name="connsiteX6" fmla="*/ 9125851 w 9195016"/>
              <a:gd name="connsiteY6" fmla="*/ 1197188 h 1214738"/>
              <a:gd name="connsiteX7" fmla="*/ 219089 w 9195016"/>
              <a:gd name="connsiteY7" fmla="*/ 1200754 h 1214738"/>
              <a:gd name="connsiteX0" fmla="*/ 0 w 9054454"/>
              <a:gd name="connsiteY0" fmla="*/ 148676 h 1200754"/>
              <a:gd name="connsiteX1" fmla="*/ 1962729 w 9054454"/>
              <a:gd name="connsiteY1" fmla="*/ 707124 h 1200754"/>
              <a:gd name="connsiteX2" fmla="*/ 7848947 w 9054454"/>
              <a:gd name="connsiteY2" fmla="*/ 1103242 h 1200754"/>
              <a:gd name="connsiteX3" fmla="*/ 9040805 w 9054454"/>
              <a:gd name="connsiteY3" fmla="*/ 42824 h 1200754"/>
              <a:gd name="connsiteX4" fmla="*/ 9054454 w 9054454"/>
              <a:gd name="connsiteY4" fmla="*/ 1128023 h 1200754"/>
              <a:gd name="connsiteX5" fmla="*/ 8985289 w 9054454"/>
              <a:gd name="connsiteY5" fmla="*/ 1197188 h 1200754"/>
              <a:gd name="connsiteX6" fmla="*/ 78527 w 9054454"/>
              <a:gd name="connsiteY6" fmla="*/ 1200754 h 1200754"/>
              <a:gd name="connsiteX0" fmla="*/ 29074 w 9083528"/>
              <a:gd name="connsiteY0" fmla="*/ 148676 h 1197188"/>
              <a:gd name="connsiteX1" fmla="*/ 1991803 w 9083528"/>
              <a:gd name="connsiteY1" fmla="*/ 707124 h 1197188"/>
              <a:gd name="connsiteX2" fmla="*/ 7878021 w 9083528"/>
              <a:gd name="connsiteY2" fmla="*/ 1103242 h 1197188"/>
              <a:gd name="connsiteX3" fmla="*/ 9069879 w 9083528"/>
              <a:gd name="connsiteY3" fmla="*/ 42824 h 1197188"/>
              <a:gd name="connsiteX4" fmla="*/ 9083528 w 9083528"/>
              <a:gd name="connsiteY4" fmla="*/ 1128023 h 1197188"/>
              <a:gd name="connsiteX5" fmla="*/ 9014363 w 9083528"/>
              <a:gd name="connsiteY5" fmla="*/ 1197188 h 1197188"/>
              <a:gd name="connsiteX6" fmla="*/ 0 w 9083528"/>
              <a:gd name="connsiteY6" fmla="*/ 1188562 h 119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463" y="69010"/>
            <a:ext cx="1794000" cy="2705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445" y="1"/>
            <a:ext cx="1962919" cy="10351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202748" flipH="1" flipV="1">
            <a:off x="8691629" y="25003"/>
            <a:ext cx="1417017" cy="8059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158908" flipV="1">
            <a:off x="-176904" y="6059085"/>
            <a:ext cx="1521000" cy="7371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8541" y="1035133"/>
            <a:ext cx="873697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воспитание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нравственных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ценностей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дошкольников.</a:t>
            </a:r>
          </a:p>
          <a:p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познакомить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детей с праздником «День Победы»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дать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элементарные представления о ВОВ и о ветеранах;</a:t>
            </a:r>
          </a:p>
          <a:p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обогащать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словарный запас детей, развивать речь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развитие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инициативы и творческих способностей на основе соответствующих дошкольному возрасту видов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укрепление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детско-родительских взаимоотношений посредством совместной творческой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деятельности;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воспитывать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чувство гордости за свою Родину,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город.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1"/>
          <p:cNvSpPr/>
          <p:nvPr/>
        </p:nvSpPr>
        <p:spPr>
          <a:xfrm>
            <a:off x="-17080" y="6605537"/>
            <a:ext cx="9923081" cy="126231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rgbClr val="FFCE33"/>
                </a:solidFill>
              </a:ln>
              <a:effectLst/>
            </a:endParaRPr>
          </a:p>
        </p:txBody>
      </p:sp>
      <p:sp>
        <p:nvSpPr>
          <p:cNvPr id="8" name="Скругленный прямоугольник 1"/>
          <p:cNvSpPr/>
          <p:nvPr/>
        </p:nvSpPr>
        <p:spPr>
          <a:xfrm flipV="1">
            <a:off x="-38445" y="0"/>
            <a:ext cx="9984000" cy="1197188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256812 w 9381357"/>
              <a:gd name="connsiteY0" fmla="*/ 1057163 h 1201552"/>
              <a:gd name="connsiteX1" fmla="*/ 3634873 w 9381357"/>
              <a:gd name="connsiteY1" fmla="*/ 897232 h 1201552"/>
              <a:gd name="connsiteX2" fmla="*/ 8175850 w 9381357"/>
              <a:gd name="connsiteY2" fmla="*/ 1104163 h 1201552"/>
              <a:gd name="connsiteX3" fmla="*/ 9367708 w 9381357"/>
              <a:gd name="connsiteY3" fmla="*/ 43745 h 1201552"/>
              <a:gd name="connsiteX4" fmla="*/ 9381357 w 9381357"/>
              <a:gd name="connsiteY4" fmla="*/ 1128944 h 1201552"/>
              <a:gd name="connsiteX5" fmla="*/ 9312192 w 9381357"/>
              <a:gd name="connsiteY5" fmla="*/ 1198109 h 1201552"/>
              <a:gd name="connsiteX6" fmla="*/ 306522 w 9381357"/>
              <a:gd name="connsiteY6" fmla="*/ 1198109 h 1201552"/>
              <a:gd name="connsiteX7" fmla="*/ 237357 w 9381357"/>
              <a:gd name="connsiteY7" fmla="*/ 1128944 h 1201552"/>
              <a:gd name="connsiteX8" fmla="*/ 256812 w 9381357"/>
              <a:gd name="connsiteY8" fmla="*/ 1057163 h 1201552"/>
              <a:gd name="connsiteX0" fmla="*/ 0 w 9124545"/>
              <a:gd name="connsiteY0" fmla="*/ 1057163 h 1220384"/>
              <a:gd name="connsiteX1" fmla="*/ 3378061 w 9124545"/>
              <a:gd name="connsiteY1" fmla="*/ 897232 h 1220384"/>
              <a:gd name="connsiteX2" fmla="*/ 7919038 w 9124545"/>
              <a:gd name="connsiteY2" fmla="*/ 1104163 h 1220384"/>
              <a:gd name="connsiteX3" fmla="*/ 9110896 w 9124545"/>
              <a:gd name="connsiteY3" fmla="*/ 43745 h 1220384"/>
              <a:gd name="connsiteX4" fmla="*/ 9124545 w 9124545"/>
              <a:gd name="connsiteY4" fmla="*/ 1128944 h 1220384"/>
              <a:gd name="connsiteX5" fmla="*/ 9055380 w 9124545"/>
              <a:gd name="connsiteY5" fmla="*/ 1198109 h 1220384"/>
              <a:gd name="connsiteX6" fmla="*/ 49710 w 9124545"/>
              <a:gd name="connsiteY6" fmla="*/ 1198109 h 1220384"/>
              <a:gd name="connsiteX7" fmla="*/ 71271 w 9124545"/>
              <a:gd name="connsiteY7" fmla="*/ 1220384 h 1220384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2032820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21172 w 9145717"/>
              <a:gd name="connsiteY0" fmla="*/ 1056242 h 1197188"/>
              <a:gd name="connsiteX1" fmla="*/ 2053992 w 9145717"/>
              <a:gd name="connsiteY1" fmla="*/ 707124 h 1197188"/>
              <a:gd name="connsiteX2" fmla="*/ 7940210 w 9145717"/>
              <a:gd name="connsiteY2" fmla="*/ 1103242 h 1197188"/>
              <a:gd name="connsiteX3" fmla="*/ 9132068 w 9145717"/>
              <a:gd name="connsiteY3" fmla="*/ 42824 h 1197188"/>
              <a:gd name="connsiteX4" fmla="*/ 9145717 w 9145717"/>
              <a:gd name="connsiteY4" fmla="*/ 1128023 h 1197188"/>
              <a:gd name="connsiteX5" fmla="*/ 9076552 w 9145717"/>
              <a:gd name="connsiteY5" fmla="*/ 1197188 h 1197188"/>
              <a:gd name="connsiteX6" fmla="*/ 70882 w 9145717"/>
              <a:gd name="connsiteY6" fmla="*/ 1197188 h 1197188"/>
              <a:gd name="connsiteX7" fmla="*/ 41089 w 9145717"/>
              <a:gd name="connsiteY7" fmla="*/ 1193584 h 1197188"/>
              <a:gd name="connsiteX0" fmla="*/ 0 w 9124545"/>
              <a:gd name="connsiteY0" fmla="*/ 1056242 h 1197188"/>
              <a:gd name="connsiteX1" fmla="*/ 2032820 w 9124545"/>
              <a:gd name="connsiteY1" fmla="*/ 707124 h 1197188"/>
              <a:gd name="connsiteX2" fmla="*/ 7919038 w 9124545"/>
              <a:gd name="connsiteY2" fmla="*/ 1103242 h 1197188"/>
              <a:gd name="connsiteX3" fmla="*/ 9110896 w 9124545"/>
              <a:gd name="connsiteY3" fmla="*/ 42824 h 1197188"/>
              <a:gd name="connsiteX4" fmla="*/ 9124545 w 9124545"/>
              <a:gd name="connsiteY4" fmla="*/ 1128023 h 1197188"/>
              <a:gd name="connsiteX5" fmla="*/ 9055380 w 9124545"/>
              <a:gd name="connsiteY5" fmla="*/ 1197188 h 1197188"/>
              <a:gd name="connsiteX6" fmla="*/ 49710 w 9124545"/>
              <a:gd name="connsiteY6" fmla="*/ 1197188 h 1197188"/>
              <a:gd name="connsiteX0" fmla="*/ 18762 w 9143307"/>
              <a:gd name="connsiteY0" fmla="*/ 1056242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6666 w 9143307"/>
              <a:gd name="connsiteY0" fmla="*/ 1165970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6666 w 9143307"/>
              <a:gd name="connsiteY0" fmla="*/ 1165970 h 1197188"/>
              <a:gd name="connsiteX1" fmla="*/ 88853 w 9143307"/>
              <a:gd name="connsiteY1" fmla="*/ 148676 h 1197188"/>
              <a:gd name="connsiteX2" fmla="*/ 2051582 w 9143307"/>
              <a:gd name="connsiteY2" fmla="*/ 707124 h 1197188"/>
              <a:gd name="connsiteX3" fmla="*/ 7937800 w 9143307"/>
              <a:gd name="connsiteY3" fmla="*/ 1103242 h 1197188"/>
              <a:gd name="connsiteX4" fmla="*/ 9129658 w 9143307"/>
              <a:gd name="connsiteY4" fmla="*/ 42824 h 1197188"/>
              <a:gd name="connsiteX5" fmla="*/ 9143307 w 9143307"/>
              <a:gd name="connsiteY5" fmla="*/ 1128023 h 1197188"/>
              <a:gd name="connsiteX6" fmla="*/ 9074142 w 9143307"/>
              <a:gd name="connsiteY6" fmla="*/ 1197188 h 1197188"/>
              <a:gd name="connsiteX7" fmla="*/ 0 w 9143307"/>
              <a:gd name="connsiteY7" fmla="*/ 1188562 h 1197188"/>
              <a:gd name="connsiteX0" fmla="*/ 0 w 9136641"/>
              <a:gd name="connsiteY0" fmla="*/ 1165970 h 1200754"/>
              <a:gd name="connsiteX1" fmla="*/ 82187 w 9136641"/>
              <a:gd name="connsiteY1" fmla="*/ 148676 h 1200754"/>
              <a:gd name="connsiteX2" fmla="*/ 2044916 w 9136641"/>
              <a:gd name="connsiteY2" fmla="*/ 707124 h 1200754"/>
              <a:gd name="connsiteX3" fmla="*/ 7931134 w 9136641"/>
              <a:gd name="connsiteY3" fmla="*/ 1103242 h 1200754"/>
              <a:gd name="connsiteX4" fmla="*/ 9122992 w 9136641"/>
              <a:gd name="connsiteY4" fmla="*/ 42824 h 1200754"/>
              <a:gd name="connsiteX5" fmla="*/ 9136641 w 9136641"/>
              <a:gd name="connsiteY5" fmla="*/ 1128023 h 1200754"/>
              <a:gd name="connsiteX6" fmla="*/ 9067476 w 9136641"/>
              <a:gd name="connsiteY6" fmla="*/ 1197188 h 1200754"/>
              <a:gd name="connsiteX7" fmla="*/ 160714 w 9136641"/>
              <a:gd name="connsiteY7" fmla="*/ 1200754 h 1200754"/>
              <a:gd name="connsiteX0" fmla="*/ 106198 w 9195016"/>
              <a:gd name="connsiteY0" fmla="*/ 1214738 h 1214738"/>
              <a:gd name="connsiteX1" fmla="*/ 140562 w 9195016"/>
              <a:gd name="connsiteY1" fmla="*/ 148676 h 1214738"/>
              <a:gd name="connsiteX2" fmla="*/ 2103291 w 9195016"/>
              <a:gd name="connsiteY2" fmla="*/ 707124 h 1214738"/>
              <a:gd name="connsiteX3" fmla="*/ 7989509 w 9195016"/>
              <a:gd name="connsiteY3" fmla="*/ 1103242 h 1214738"/>
              <a:gd name="connsiteX4" fmla="*/ 9181367 w 9195016"/>
              <a:gd name="connsiteY4" fmla="*/ 42824 h 1214738"/>
              <a:gd name="connsiteX5" fmla="*/ 9195016 w 9195016"/>
              <a:gd name="connsiteY5" fmla="*/ 1128023 h 1214738"/>
              <a:gd name="connsiteX6" fmla="*/ 9125851 w 9195016"/>
              <a:gd name="connsiteY6" fmla="*/ 1197188 h 1214738"/>
              <a:gd name="connsiteX7" fmla="*/ 219089 w 9195016"/>
              <a:gd name="connsiteY7" fmla="*/ 1200754 h 1214738"/>
              <a:gd name="connsiteX0" fmla="*/ 0 w 9054454"/>
              <a:gd name="connsiteY0" fmla="*/ 148676 h 1200754"/>
              <a:gd name="connsiteX1" fmla="*/ 1962729 w 9054454"/>
              <a:gd name="connsiteY1" fmla="*/ 707124 h 1200754"/>
              <a:gd name="connsiteX2" fmla="*/ 7848947 w 9054454"/>
              <a:gd name="connsiteY2" fmla="*/ 1103242 h 1200754"/>
              <a:gd name="connsiteX3" fmla="*/ 9040805 w 9054454"/>
              <a:gd name="connsiteY3" fmla="*/ 42824 h 1200754"/>
              <a:gd name="connsiteX4" fmla="*/ 9054454 w 9054454"/>
              <a:gd name="connsiteY4" fmla="*/ 1128023 h 1200754"/>
              <a:gd name="connsiteX5" fmla="*/ 8985289 w 9054454"/>
              <a:gd name="connsiteY5" fmla="*/ 1197188 h 1200754"/>
              <a:gd name="connsiteX6" fmla="*/ 78527 w 9054454"/>
              <a:gd name="connsiteY6" fmla="*/ 1200754 h 1200754"/>
              <a:gd name="connsiteX0" fmla="*/ 29074 w 9083528"/>
              <a:gd name="connsiteY0" fmla="*/ 148676 h 1197188"/>
              <a:gd name="connsiteX1" fmla="*/ 1991803 w 9083528"/>
              <a:gd name="connsiteY1" fmla="*/ 707124 h 1197188"/>
              <a:gd name="connsiteX2" fmla="*/ 7878021 w 9083528"/>
              <a:gd name="connsiteY2" fmla="*/ 1103242 h 1197188"/>
              <a:gd name="connsiteX3" fmla="*/ 9069879 w 9083528"/>
              <a:gd name="connsiteY3" fmla="*/ 42824 h 1197188"/>
              <a:gd name="connsiteX4" fmla="*/ 9083528 w 9083528"/>
              <a:gd name="connsiteY4" fmla="*/ 1128023 h 1197188"/>
              <a:gd name="connsiteX5" fmla="*/ 9014363 w 9083528"/>
              <a:gd name="connsiteY5" fmla="*/ 1197188 h 1197188"/>
              <a:gd name="connsiteX6" fmla="*/ 0 w 9083528"/>
              <a:gd name="connsiteY6" fmla="*/ 1188562 h 119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463" y="69010"/>
            <a:ext cx="1794000" cy="2705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445" y="1"/>
            <a:ext cx="1962919" cy="10351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202748" flipH="1" flipV="1">
            <a:off x="8691629" y="25003"/>
            <a:ext cx="1417017" cy="8059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158908" flipV="1">
            <a:off x="-176904" y="6059085"/>
            <a:ext cx="1521000" cy="7371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24474" y="1484784"/>
            <a:ext cx="75530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Заинтересованность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детей темой «День Победы», проявление их познавательной активности.</a:t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самостоятельно проявляют инициативу: рассматривают иллюстрации, участвуют в беседах, проявляют творчество в работе.</a:t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1"/>
          <p:cNvSpPr/>
          <p:nvPr/>
        </p:nvSpPr>
        <p:spPr>
          <a:xfrm>
            <a:off x="-17080" y="6605537"/>
            <a:ext cx="9923081" cy="126231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rgbClr val="FFCE33"/>
                </a:solidFill>
              </a:ln>
              <a:effectLst/>
            </a:endParaRPr>
          </a:p>
        </p:txBody>
      </p:sp>
      <p:sp>
        <p:nvSpPr>
          <p:cNvPr id="8" name="Скругленный прямоугольник 1"/>
          <p:cNvSpPr/>
          <p:nvPr/>
        </p:nvSpPr>
        <p:spPr>
          <a:xfrm flipV="1">
            <a:off x="-38445" y="0"/>
            <a:ext cx="9984000" cy="1197188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256812 w 9381357"/>
              <a:gd name="connsiteY0" fmla="*/ 1057163 h 1201552"/>
              <a:gd name="connsiteX1" fmla="*/ 3634873 w 9381357"/>
              <a:gd name="connsiteY1" fmla="*/ 897232 h 1201552"/>
              <a:gd name="connsiteX2" fmla="*/ 8175850 w 9381357"/>
              <a:gd name="connsiteY2" fmla="*/ 1104163 h 1201552"/>
              <a:gd name="connsiteX3" fmla="*/ 9367708 w 9381357"/>
              <a:gd name="connsiteY3" fmla="*/ 43745 h 1201552"/>
              <a:gd name="connsiteX4" fmla="*/ 9381357 w 9381357"/>
              <a:gd name="connsiteY4" fmla="*/ 1128944 h 1201552"/>
              <a:gd name="connsiteX5" fmla="*/ 9312192 w 9381357"/>
              <a:gd name="connsiteY5" fmla="*/ 1198109 h 1201552"/>
              <a:gd name="connsiteX6" fmla="*/ 306522 w 9381357"/>
              <a:gd name="connsiteY6" fmla="*/ 1198109 h 1201552"/>
              <a:gd name="connsiteX7" fmla="*/ 237357 w 9381357"/>
              <a:gd name="connsiteY7" fmla="*/ 1128944 h 1201552"/>
              <a:gd name="connsiteX8" fmla="*/ 256812 w 9381357"/>
              <a:gd name="connsiteY8" fmla="*/ 1057163 h 1201552"/>
              <a:gd name="connsiteX0" fmla="*/ 0 w 9124545"/>
              <a:gd name="connsiteY0" fmla="*/ 1057163 h 1220384"/>
              <a:gd name="connsiteX1" fmla="*/ 3378061 w 9124545"/>
              <a:gd name="connsiteY1" fmla="*/ 897232 h 1220384"/>
              <a:gd name="connsiteX2" fmla="*/ 7919038 w 9124545"/>
              <a:gd name="connsiteY2" fmla="*/ 1104163 h 1220384"/>
              <a:gd name="connsiteX3" fmla="*/ 9110896 w 9124545"/>
              <a:gd name="connsiteY3" fmla="*/ 43745 h 1220384"/>
              <a:gd name="connsiteX4" fmla="*/ 9124545 w 9124545"/>
              <a:gd name="connsiteY4" fmla="*/ 1128944 h 1220384"/>
              <a:gd name="connsiteX5" fmla="*/ 9055380 w 9124545"/>
              <a:gd name="connsiteY5" fmla="*/ 1198109 h 1220384"/>
              <a:gd name="connsiteX6" fmla="*/ 49710 w 9124545"/>
              <a:gd name="connsiteY6" fmla="*/ 1198109 h 1220384"/>
              <a:gd name="connsiteX7" fmla="*/ 71271 w 9124545"/>
              <a:gd name="connsiteY7" fmla="*/ 1220384 h 1220384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2032820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21172 w 9145717"/>
              <a:gd name="connsiteY0" fmla="*/ 1056242 h 1197188"/>
              <a:gd name="connsiteX1" fmla="*/ 2053992 w 9145717"/>
              <a:gd name="connsiteY1" fmla="*/ 707124 h 1197188"/>
              <a:gd name="connsiteX2" fmla="*/ 7940210 w 9145717"/>
              <a:gd name="connsiteY2" fmla="*/ 1103242 h 1197188"/>
              <a:gd name="connsiteX3" fmla="*/ 9132068 w 9145717"/>
              <a:gd name="connsiteY3" fmla="*/ 42824 h 1197188"/>
              <a:gd name="connsiteX4" fmla="*/ 9145717 w 9145717"/>
              <a:gd name="connsiteY4" fmla="*/ 1128023 h 1197188"/>
              <a:gd name="connsiteX5" fmla="*/ 9076552 w 9145717"/>
              <a:gd name="connsiteY5" fmla="*/ 1197188 h 1197188"/>
              <a:gd name="connsiteX6" fmla="*/ 70882 w 9145717"/>
              <a:gd name="connsiteY6" fmla="*/ 1197188 h 1197188"/>
              <a:gd name="connsiteX7" fmla="*/ 41089 w 9145717"/>
              <a:gd name="connsiteY7" fmla="*/ 1193584 h 1197188"/>
              <a:gd name="connsiteX0" fmla="*/ 0 w 9124545"/>
              <a:gd name="connsiteY0" fmla="*/ 1056242 h 1197188"/>
              <a:gd name="connsiteX1" fmla="*/ 2032820 w 9124545"/>
              <a:gd name="connsiteY1" fmla="*/ 707124 h 1197188"/>
              <a:gd name="connsiteX2" fmla="*/ 7919038 w 9124545"/>
              <a:gd name="connsiteY2" fmla="*/ 1103242 h 1197188"/>
              <a:gd name="connsiteX3" fmla="*/ 9110896 w 9124545"/>
              <a:gd name="connsiteY3" fmla="*/ 42824 h 1197188"/>
              <a:gd name="connsiteX4" fmla="*/ 9124545 w 9124545"/>
              <a:gd name="connsiteY4" fmla="*/ 1128023 h 1197188"/>
              <a:gd name="connsiteX5" fmla="*/ 9055380 w 9124545"/>
              <a:gd name="connsiteY5" fmla="*/ 1197188 h 1197188"/>
              <a:gd name="connsiteX6" fmla="*/ 49710 w 9124545"/>
              <a:gd name="connsiteY6" fmla="*/ 1197188 h 1197188"/>
              <a:gd name="connsiteX0" fmla="*/ 18762 w 9143307"/>
              <a:gd name="connsiteY0" fmla="*/ 1056242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6666 w 9143307"/>
              <a:gd name="connsiteY0" fmla="*/ 1165970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6666 w 9143307"/>
              <a:gd name="connsiteY0" fmla="*/ 1165970 h 1197188"/>
              <a:gd name="connsiteX1" fmla="*/ 88853 w 9143307"/>
              <a:gd name="connsiteY1" fmla="*/ 148676 h 1197188"/>
              <a:gd name="connsiteX2" fmla="*/ 2051582 w 9143307"/>
              <a:gd name="connsiteY2" fmla="*/ 707124 h 1197188"/>
              <a:gd name="connsiteX3" fmla="*/ 7937800 w 9143307"/>
              <a:gd name="connsiteY3" fmla="*/ 1103242 h 1197188"/>
              <a:gd name="connsiteX4" fmla="*/ 9129658 w 9143307"/>
              <a:gd name="connsiteY4" fmla="*/ 42824 h 1197188"/>
              <a:gd name="connsiteX5" fmla="*/ 9143307 w 9143307"/>
              <a:gd name="connsiteY5" fmla="*/ 1128023 h 1197188"/>
              <a:gd name="connsiteX6" fmla="*/ 9074142 w 9143307"/>
              <a:gd name="connsiteY6" fmla="*/ 1197188 h 1197188"/>
              <a:gd name="connsiteX7" fmla="*/ 0 w 9143307"/>
              <a:gd name="connsiteY7" fmla="*/ 1188562 h 1197188"/>
              <a:gd name="connsiteX0" fmla="*/ 0 w 9136641"/>
              <a:gd name="connsiteY0" fmla="*/ 1165970 h 1200754"/>
              <a:gd name="connsiteX1" fmla="*/ 82187 w 9136641"/>
              <a:gd name="connsiteY1" fmla="*/ 148676 h 1200754"/>
              <a:gd name="connsiteX2" fmla="*/ 2044916 w 9136641"/>
              <a:gd name="connsiteY2" fmla="*/ 707124 h 1200754"/>
              <a:gd name="connsiteX3" fmla="*/ 7931134 w 9136641"/>
              <a:gd name="connsiteY3" fmla="*/ 1103242 h 1200754"/>
              <a:gd name="connsiteX4" fmla="*/ 9122992 w 9136641"/>
              <a:gd name="connsiteY4" fmla="*/ 42824 h 1200754"/>
              <a:gd name="connsiteX5" fmla="*/ 9136641 w 9136641"/>
              <a:gd name="connsiteY5" fmla="*/ 1128023 h 1200754"/>
              <a:gd name="connsiteX6" fmla="*/ 9067476 w 9136641"/>
              <a:gd name="connsiteY6" fmla="*/ 1197188 h 1200754"/>
              <a:gd name="connsiteX7" fmla="*/ 160714 w 9136641"/>
              <a:gd name="connsiteY7" fmla="*/ 1200754 h 1200754"/>
              <a:gd name="connsiteX0" fmla="*/ 106198 w 9195016"/>
              <a:gd name="connsiteY0" fmla="*/ 1214738 h 1214738"/>
              <a:gd name="connsiteX1" fmla="*/ 140562 w 9195016"/>
              <a:gd name="connsiteY1" fmla="*/ 148676 h 1214738"/>
              <a:gd name="connsiteX2" fmla="*/ 2103291 w 9195016"/>
              <a:gd name="connsiteY2" fmla="*/ 707124 h 1214738"/>
              <a:gd name="connsiteX3" fmla="*/ 7989509 w 9195016"/>
              <a:gd name="connsiteY3" fmla="*/ 1103242 h 1214738"/>
              <a:gd name="connsiteX4" fmla="*/ 9181367 w 9195016"/>
              <a:gd name="connsiteY4" fmla="*/ 42824 h 1214738"/>
              <a:gd name="connsiteX5" fmla="*/ 9195016 w 9195016"/>
              <a:gd name="connsiteY5" fmla="*/ 1128023 h 1214738"/>
              <a:gd name="connsiteX6" fmla="*/ 9125851 w 9195016"/>
              <a:gd name="connsiteY6" fmla="*/ 1197188 h 1214738"/>
              <a:gd name="connsiteX7" fmla="*/ 219089 w 9195016"/>
              <a:gd name="connsiteY7" fmla="*/ 1200754 h 1214738"/>
              <a:gd name="connsiteX0" fmla="*/ 0 w 9054454"/>
              <a:gd name="connsiteY0" fmla="*/ 148676 h 1200754"/>
              <a:gd name="connsiteX1" fmla="*/ 1962729 w 9054454"/>
              <a:gd name="connsiteY1" fmla="*/ 707124 h 1200754"/>
              <a:gd name="connsiteX2" fmla="*/ 7848947 w 9054454"/>
              <a:gd name="connsiteY2" fmla="*/ 1103242 h 1200754"/>
              <a:gd name="connsiteX3" fmla="*/ 9040805 w 9054454"/>
              <a:gd name="connsiteY3" fmla="*/ 42824 h 1200754"/>
              <a:gd name="connsiteX4" fmla="*/ 9054454 w 9054454"/>
              <a:gd name="connsiteY4" fmla="*/ 1128023 h 1200754"/>
              <a:gd name="connsiteX5" fmla="*/ 8985289 w 9054454"/>
              <a:gd name="connsiteY5" fmla="*/ 1197188 h 1200754"/>
              <a:gd name="connsiteX6" fmla="*/ 78527 w 9054454"/>
              <a:gd name="connsiteY6" fmla="*/ 1200754 h 1200754"/>
              <a:gd name="connsiteX0" fmla="*/ 29074 w 9083528"/>
              <a:gd name="connsiteY0" fmla="*/ 148676 h 1197188"/>
              <a:gd name="connsiteX1" fmla="*/ 1991803 w 9083528"/>
              <a:gd name="connsiteY1" fmla="*/ 707124 h 1197188"/>
              <a:gd name="connsiteX2" fmla="*/ 7878021 w 9083528"/>
              <a:gd name="connsiteY2" fmla="*/ 1103242 h 1197188"/>
              <a:gd name="connsiteX3" fmla="*/ 9069879 w 9083528"/>
              <a:gd name="connsiteY3" fmla="*/ 42824 h 1197188"/>
              <a:gd name="connsiteX4" fmla="*/ 9083528 w 9083528"/>
              <a:gd name="connsiteY4" fmla="*/ 1128023 h 1197188"/>
              <a:gd name="connsiteX5" fmla="*/ 9014363 w 9083528"/>
              <a:gd name="connsiteY5" fmla="*/ 1197188 h 1197188"/>
              <a:gd name="connsiteX6" fmla="*/ 0 w 9083528"/>
              <a:gd name="connsiteY6" fmla="*/ 1188562 h 119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463" y="69010"/>
            <a:ext cx="1794000" cy="2705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445" y="1"/>
            <a:ext cx="1962919" cy="10351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202748" flipH="1" flipV="1">
            <a:off x="8691629" y="25003"/>
            <a:ext cx="1417017" cy="8059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158908" flipV="1">
            <a:off x="-176904" y="6059085"/>
            <a:ext cx="1521000" cy="7371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40773" y="1035134"/>
            <a:ext cx="772469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</a:p>
          <a:p>
            <a:pPr algn="ctr"/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Педагог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ДОУ 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провела беседу с воспитанниками о том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что важно именно сейчас не прервать живую нить памяти о героическом подвиге нашего народа. 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Рисование «Салют Победы»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Подборка композиционного решения для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оформления окон. 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Разослала 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образцы шаблонов для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вырезания и рисования.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5.Чтение и заучивание стихотворений на тему «День Победы»</a:t>
            </a:r>
          </a:p>
          <a:p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1"/>
          <p:cNvSpPr/>
          <p:nvPr/>
        </p:nvSpPr>
        <p:spPr>
          <a:xfrm>
            <a:off x="-17080" y="6605537"/>
            <a:ext cx="9923081" cy="126231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rgbClr val="FFCE33"/>
                </a:solidFill>
              </a:ln>
              <a:effectLst/>
            </a:endParaRPr>
          </a:p>
        </p:txBody>
      </p:sp>
      <p:sp>
        <p:nvSpPr>
          <p:cNvPr id="8" name="Скругленный прямоугольник 1"/>
          <p:cNvSpPr/>
          <p:nvPr/>
        </p:nvSpPr>
        <p:spPr>
          <a:xfrm flipV="1">
            <a:off x="-38445" y="0"/>
            <a:ext cx="9984000" cy="1197188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256812 w 9381357"/>
              <a:gd name="connsiteY0" fmla="*/ 1057163 h 1201552"/>
              <a:gd name="connsiteX1" fmla="*/ 3634873 w 9381357"/>
              <a:gd name="connsiteY1" fmla="*/ 897232 h 1201552"/>
              <a:gd name="connsiteX2" fmla="*/ 8175850 w 9381357"/>
              <a:gd name="connsiteY2" fmla="*/ 1104163 h 1201552"/>
              <a:gd name="connsiteX3" fmla="*/ 9367708 w 9381357"/>
              <a:gd name="connsiteY3" fmla="*/ 43745 h 1201552"/>
              <a:gd name="connsiteX4" fmla="*/ 9381357 w 9381357"/>
              <a:gd name="connsiteY4" fmla="*/ 1128944 h 1201552"/>
              <a:gd name="connsiteX5" fmla="*/ 9312192 w 9381357"/>
              <a:gd name="connsiteY5" fmla="*/ 1198109 h 1201552"/>
              <a:gd name="connsiteX6" fmla="*/ 306522 w 9381357"/>
              <a:gd name="connsiteY6" fmla="*/ 1198109 h 1201552"/>
              <a:gd name="connsiteX7" fmla="*/ 237357 w 9381357"/>
              <a:gd name="connsiteY7" fmla="*/ 1128944 h 1201552"/>
              <a:gd name="connsiteX8" fmla="*/ 256812 w 9381357"/>
              <a:gd name="connsiteY8" fmla="*/ 1057163 h 1201552"/>
              <a:gd name="connsiteX0" fmla="*/ 0 w 9124545"/>
              <a:gd name="connsiteY0" fmla="*/ 1057163 h 1220384"/>
              <a:gd name="connsiteX1" fmla="*/ 3378061 w 9124545"/>
              <a:gd name="connsiteY1" fmla="*/ 897232 h 1220384"/>
              <a:gd name="connsiteX2" fmla="*/ 7919038 w 9124545"/>
              <a:gd name="connsiteY2" fmla="*/ 1104163 h 1220384"/>
              <a:gd name="connsiteX3" fmla="*/ 9110896 w 9124545"/>
              <a:gd name="connsiteY3" fmla="*/ 43745 h 1220384"/>
              <a:gd name="connsiteX4" fmla="*/ 9124545 w 9124545"/>
              <a:gd name="connsiteY4" fmla="*/ 1128944 h 1220384"/>
              <a:gd name="connsiteX5" fmla="*/ 9055380 w 9124545"/>
              <a:gd name="connsiteY5" fmla="*/ 1198109 h 1220384"/>
              <a:gd name="connsiteX6" fmla="*/ 49710 w 9124545"/>
              <a:gd name="connsiteY6" fmla="*/ 1198109 h 1220384"/>
              <a:gd name="connsiteX7" fmla="*/ 71271 w 9124545"/>
              <a:gd name="connsiteY7" fmla="*/ 1220384 h 1220384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2032820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21172 w 9145717"/>
              <a:gd name="connsiteY0" fmla="*/ 1056242 h 1197188"/>
              <a:gd name="connsiteX1" fmla="*/ 2053992 w 9145717"/>
              <a:gd name="connsiteY1" fmla="*/ 707124 h 1197188"/>
              <a:gd name="connsiteX2" fmla="*/ 7940210 w 9145717"/>
              <a:gd name="connsiteY2" fmla="*/ 1103242 h 1197188"/>
              <a:gd name="connsiteX3" fmla="*/ 9132068 w 9145717"/>
              <a:gd name="connsiteY3" fmla="*/ 42824 h 1197188"/>
              <a:gd name="connsiteX4" fmla="*/ 9145717 w 9145717"/>
              <a:gd name="connsiteY4" fmla="*/ 1128023 h 1197188"/>
              <a:gd name="connsiteX5" fmla="*/ 9076552 w 9145717"/>
              <a:gd name="connsiteY5" fmla="*/ 1197188 h 1197188"/>
              <a:gd name="connsiteX6" fmla="*/ 70882 w 9145717"/>
              <a:gd name="connsiteY6" fmla="*/ 1197188 h 1197188"/>
              <a:gd name="connsiteX7" fmla="*/ 41089 w 9145717"/>
              <a:gd name="connsiteY7" fmla="*/ 1193584 h 1197188"/>
              <a:gd name="connsiteX0" fmla="*/ 0 w 9124545"/>
              <a:gd name="connsiteY0" fmla="*/ 1056242 h 1197188"/>
              <a:gd name="connsiteX1" fmla="*/ 2032820 w 9124545"/>
              <a:gd name="connsiteY1" fmla="*/ 707124 h 1197188"/>
              <a:gd name="connsiteX2" fmla="*/ 7919038 w 9124545"/>
              <a:gd name="connsiteY2" fmla="*/ 1103242 h 1197188"/>
              <a:gd name="connsiteX3" fmla="*/ 9110896 w 9124545"/>
              <a:gd name="connsiteY3" fmla="*/ 42824 h 1197188"/>
              <a:gd name="connsiteX4" fmla="*/ 9124545 w 9124545"/>
              <a:gd name="connsiteY4" fmla="*/ 1128023 h 1197188"/>
              <a:gd name="connsiteX5" fmla="*/ 9055380 w 9124545"/>
              <a:gd name="connsiteY5" fmla="*/ 1197188 h 1197188"/>
              <a:gd name="connsiteX6" fmla="*/ 49710 w 9124545"/>
              <a:gd name="connsiteY6" fmla="*/ 1197188 h 1197188"/>
              <a:gd name="connsiteX0" fmla="*/ 18762 w 9143307"/>
              <a:gd name="connsiteY0" fmla="*/ 1056242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6666 w 9143307"/>
              <a:gd name="connsiteY0" fmla="*/ 1165970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6666 w 9143307"/>
              <a:gd name="connsiteY0" fmla="*/ 1165970 h 1197188"/>
              <a:gd name="connsiteX1" fmla="*/ 88853 w 9143307"/>
              <a:gd name="connsiteY1" fmla="*/ 148676 h 1197188"/>
              <a:gd name="connsiteX2" fmla="*/ 2051582 w 9143307"/>
              <a:gd name="connsiteY2" fmla="*/ 707124 h 1197188"/>
              <a:gd name="connsiteX3" fmla="*/ 7937800 w 9143307"/>
              <a:gd name="connsiteY3" fmla="*/ 1103242 h 1197188"/>
              <a:gd name="connsiteX4" fmla="*/ 9129658 w 9143307"/>
              <a:gd name="connsiteY4" fmla="*/ 42824 h 1197188"/>
              <a:gd name="connsiteX5" fmla="*/ 9143307 w 9143307"/>
              <a:gd name="connsiteY5" fmla="*/ 1128023 h 1197188"/>
              <a:gd name="connsiteX6" fmla="*/ 9074142 w 9143307"/>
              <a:gd name="connsiteY6" fmla="*/ 1197188 h 1197188"/>
              <a:gd name="connsiteX7" fmla="*/ 0 w 9143307"/>
              <a:gd name="connsiteY7" fmla="*/ 1188562 h 1197188"/>
              <a:gd name="connsiteX0" fmla="*/ 0 w 9136641"/>
              <a:gd name="connsiteY0" fmla="*/ 1165970 h 1200754"/>
              <a:gd name="connsiteX1" fmla="*/ 82187 w 9136641"/>
              <a:gd name="connsiteY1" fmla="*/ 148676 h 1200754"/>
              <a:gd name="connsiteX2" fmla="*/ 2044916 w 9136641"/>
              <a:gd name="connsiteY2" fmla="*/ 707124 h 1200754"/>
              <a:gd name="connsiteX3" fmla="*/ 7931134 w 9136641"/>
              <a:gd name="connsiteY3" fmla="*/ 1103242 h 1200754"/>
              <a:gd name="connsiteX4" fmla="*/ 9122992 w 9136641"/>
              <a:gd name="connsiteY4" fmla="*/ 42824 h 1200754"/>
              <a:gd name="connsiteX5" fmla="*/ 9136641 w 9136641"/>
              <a:gd name="connsiteY5" fmla="*/ 1128023 h 1200754"/>
              <a:gd name="connsiteX6" fmla="*/ 9067476 w 9136641"/>
              <a:gd name="connsiteY6" fmla="*/ 1197188 h 1200754"/>
              <a:gd name="connsiteX7" fmla="*/ 160714 w 9136641"/>
              <a:gd name="connsiteY7" fmla="*/ 1200754 h 1200754"/>
              <a:gd name="connsiteX0" fmla="*/ 106198 w 9195016"/>
              <a:gd name="connsiteY0" fmla="*/ 1214738 h 1214738"/>
              <a:gd name="connsiteX1" fmla="*/ 140562 w 9195016"/>
              <a:gd name="connsiteY1" fmla="*/ 148676 h 1214738"/>
              <a:gd name="connsiteX2" fmla="*/ 2103291 w 9195016"/>
              <a:gd name="connsiteY2" fmla="*/ 707124 h 1214738"/>
              <a:gd name="connsiteX3" fmla="*/ 7989509 w 9195016"/>
              <a:gd name="connsiteY3" fmla="*/ 1103242 h 1214738"/>
              <a:gd name="connsiteX4" fmla="*/ 9181367 w 9195016"/>
              <a:gd name="connsiteY4" fmla="*/ 42824 h 1214738"/>
              <a:gd name="connsiteX5" fmla="*/ 9195016 w 9195016"/>
              <a:gd name="connsiteY5" fmla="*/ 1128023 h 1214738"/>
              <a:gd name="connsiteX6" fmla="*/ 9125851 w 9195016"/>
              <a:gd name="connsiteY6" fmla="*/ 1197188 h 1214738"/>
              <a:gd name="connsiteX7" fmla="*/ 219089 w 9195016"/>
              <a:gd name="connsiteY7" fmla="*/ 1200754 h 1214738"/>
              <a:gd name="connsiteX0" fmla="*/ 0 w 9054454"/>
              <a:gd name="connsiteY0" fmla="*/ 148676 h 1200754"/>
              <a:gd name="connsiteX1" fmla="*/ 1962729 w 9054454"/>
              <a:gd name="connsiteY1" fmla="*/ 707124 h 1200754"/>
              <a:gd name="connsiteX2" fmla="*/ 7848947 w 9054454"/>
              <a:gd name="connsiteY2" fmla="*/ 1103242 h 1200754"/>
              <a:gd name="connsiteX3" fmla="*/ 9040805 w 9054454"/>
              <a:gd name="connsiteY3" fmla="*/ 42824 h 1200754"/>
              <a:gd name="connsiteX4" fmla="*/ 9054454 w 9054454"/>
              <a:gd name="connsiteY4" fmla="*/ 1128023 h 1200754"/>
              <a:gd name="connsiteX5" fmla="*/ 8985289 w 9054454"/>
              <a:gd name="connsiteY5" fmla="*/ 1197188 h 1200754"/>
              <a:gd name="connsiteX6" fmla="*/ 78527 w 9054454"/>
              <a:gd name="connsiteY6" fmla="*/ 1200754 h 1200754"/>
              <a:gd name="connsiteX0" fmla="*/ 29074 w 9083528"/>
              <a:gd name="connsiteY0" fmla="*/ 148676 h 1197188"/>
              <a:gd name="connsiteX1" fmla="*/ 1991803 w 9083528"/>
              <a:gd name="connsiteY1" fmla="*/ 707124 h 1197188"/>
              <a:gd name="connsiteX2" fmla="*/ 7878021 w 9083528"/>
              <a:gd name="connsiteY2" fmla="*/ 1103242 h 1197188"/>
              <a:gd name="connsiteX3" fmla="*/ 9069879 w 9083528"/>
              <a:gd name="connsiteY3" fmla="*/ 42824 h 1197188"/>
              <a:gd name="connsiteX4" fmla="*/ 9083528 w 9083528"/>
              <a:gd name="connsiteY4" fmla="*/ 1128023 h 1197188"/>
              <a:gd name="connsiteX5" fmla="*/ 9014363 w 9083528"/>
              <a:gd name="connsiteY5" fmla="*/ 1197188 h 1197188"/>
              <a:gd name="connsiteX6" fmla="*/ 0 w 9083528"/>
              <a:gd name="connsiteY6" fmla="*/ 1188562 h 119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463" y="69010"/>
            <a:ext cx="1794000" cy="2705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445" y="1"/>
            <a:ext cx="1962919" cy="10351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202748" flipH="1" flipV="1">
            <a:off x="8691629" y="25003"/>
            <a:ext cx="1417017" cy="8059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158908" flipV="1">
            <a:off x="-176904" y="6059085"/>
            <a:ext cx="1521000" cy="7371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0489" y="1022888"/>
            <a:ext cx="9439049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 проекта: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творческая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«Окна Победы» и «Праздничный салют».</a:t>
            </a:r>
          </a:p>
          <a:p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проекта: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Работа с родителями: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Консультация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«Как  рассказать детям о войне».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Работа с детьми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Рассматривание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материала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теме «День Победы», иллюстраций и альбомов «Великая Отечественная Война»;</a:t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Беседа «Знакомство с праздником»;</a:t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Рисование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«Салют победы!»;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Чтение стихотворений на тему «День Победы»;</a:t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 «Этот пальчик»;</a:t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Физкультминутка «Салют»; 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Аппликация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«Голуби с цветами»</a:t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8. Слушание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песен: "Мы идем с флажками"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«Наша Родина сильна» А. Филиппенко, «День Победы».</a:t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Основной этап: </a:t>
            </a:r>
            <a:r>
              <a:rPr lang="ru-RU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 поделилась своими идеями оформления окон к Великому празднику – Дню Победы.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украшения окон к 9 мая использовала  символику этого священного праздника: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белоснежные голуби-известный символ мира,</a:t>
            </a:r>
          </a:p>
          <a:p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ечный огонь-символ памяти павшим, негасимый свет любви и добра ,</a:t>
            </a:r>
          </a:p>
          <a:p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еоргиевская ленточка-символ мужества и героизма,</a:t>
            </a:r>
          </a:p>
          <a:p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алют-символ праздника,</a:t>
            </a:r>
          </a:p>
          <a:p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уравли-символизируют память обо всех погибших на полях сражений.</a:t>
            </a:r>
          </a:p>
          <a:p>
            <a:pPr marL="0" indent="0">
              <a:buNone/>
            </a:pP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158908" flipV="1">
            <a:off x="-20888" y="6275109"/>
            <a:ext cx="1521000" cy="73715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889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9077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516</Words>
  <Application>Microsoft Office PowerPoint</Application>
  <PresentationFormat>Лист A4 (210x297 мм)</PresentationFormat>
  <Paragraphs>81</Paragraphs>
  <Slides>17</Slides>
  <Notes>9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1_Тема Office</vt:lpstr>
      <vt:lpstr>Презентация PowerPoint</vt:lpstr>
      <vt:lpstr>Первые чувства патриотизма. Доступны ли они малышам? Исходя из опыта работы, можно дать утвердительный ответ: дошкольникам доступно чувство любви к родному городу, к своей Родине.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Основной этап:  Воспитатель поделилась своими идеями оформления окон к Великому празднику – Дню Победы.</vt:lpstr>
      <vt:lpstr>Рисование «Салют Победы» </vt:lpstr>
      <vt:lpstr>Презентация PowerPoint</vt:lpstr>
      <vt:lpstr>Презентация PowerPoint</vt:lpstr>
      <vt:lpstr>Презентация PowerPoint</vt:lpstr>
      <vt:lpstr>Чтение стихотворения на тему «День Победы»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muzeum</dc:creator>
  <cp:lastModifiedBy>User</cp:lastModifiedBy>
  <cp:revision>45</cp:revision>
  <dcterms:created xsi:type="dcterms:W3CDTF">2020-02-17T09:34:06Z</dcterms:created>
  <dcterms:modified xsi:type="dcterms:W3CDTF">2021-05-13T07:41:07Z</dcterms:modified>
</cp:coreProperties>
</file>