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75" r:id="rId2"/>
    <p:sldId id="256" r:id="rId3"/>
    <p:sldId id="263" r:id="rId4"/>
    <p:sldId id="258" r:id="rId5"/>
    <p:sldId id="259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71" r:id="rId14"/>
    <p:sldId id="269" r:id="rId15"/>
    <p:sldId id="270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45966-5FCC-421F-957F-7AEF340635D5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E2F56-9212-46F5-9372-03E99F20C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2F56-9212-46F5-9372-03E99F20C19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2F56-9212-46F5-9372-03E99F20C19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2F56-9212-46F5-9372-03E99F20C19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2F56-9212-46F5-9372-03E99F20C19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2F56-9212-46F5-9372-03E99F20C19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2F56-9212-46F5-9372-03E99F20C19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2F56-9212-46F5-9372-03E99F20C19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2F56-9212-46F5-9372-03E99F20C19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2F56-9212-46F5-9372-03E99F20C19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2F56-9212-46F5-9372-03E99F20C19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2F56-9212-46F5-9372-03E99F20C19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2F56-9212-46F5-9372-03E99F20C19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2F56-9212-46F5-9372-03E99F20C19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2F56-9212-46F5-9372-03E99F20C19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2F56-9212-46F5-9372-03E99F20C19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2F56-9212-46F5-9372-03E99F20C19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2F56-9212-46F5-9372-03E99F20C19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2F56-9212-46F5-9372-03E99F20C19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BF1E-10CF-44F3-AC50-7E4962E91B8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CE9BBD-1FA4-4131-8733-EFCEC2D37C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BF1E-10CF-44F3-AC50-7E4962E91B8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9BBD-1FA4-4131-8733-EFCEC2D37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BF1E-10CF-44F3-AC50-7E4962E91B8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9BBD-1FA4-4131-8733-EFCEC2D37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2DBF1E-10CF-44F3-AC50-7E4962E91B8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4CE9BBD-1FA4-4131-8733-EFCEC2D37C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BF1E-10CF-44F3-AC50-7E4962E91B8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9BBD-1FA4-4131-8733-EFCEC2D37C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BF1E-10CF-44F3-AC50-7E4962E91B8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9BBD-1FA4-4131-8733-EFCEC2D37C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9BBD-1FA4-4131-8733-EFCEC2D37C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BF1E-10CF-44F3-AC50-7E4962E91B8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BF1E-10CF-44F3-AC50-7E4962E91B8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9BBD-1FA4-4131-8733-EFCEC2D37C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BF1E-10CF-44F3-AC50-7E4962E91B8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9BBD-1FA4-4131-8733-EFCEC2D37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2DBF1E-10CF-44F3-AC50-7E4962E91B8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CE9BBD-1FA4-4131-8733-EFCEC2D37C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BF1E-10CF-44F3-AC50-7E4962E91B8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CE9BBD-1FA4-4131-8733-EFCEC2D37C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32DBF1E-10CF-44F3-AC50-7E4962E91B8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4CE9BBD-1FA4-4131-8733-EFCEC2D37C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620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Презентация для детей </a:t>
            </a:r>
            <a:br>
              <a:rPr lang="ru-RU" dirty="0" smtClean="0"/>
            </a:br>
            <a:r>
              <a:rPr lang="ru-RU" dirty="0" smtClean="0"/>
              <a:t>«Русская изба. Предметы быта»</a:t>
            </a:r>
            <a:endParaRPr lang="ru-RU" dirty="0"/>
          </a:p>
        </p:txBody>
      </p:sp>
      <p:pic>
        <p:nvPicPr>
          <p:cNvPr id="1027" name="Picture 3" descr="D:\Пользователь.Елена\Рабочий стол\5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493" b="10714"/>
          <a:stretch>
            <a:fillRect/>
          </a:stretch>
        </p:blipFill>
        <p:spPr bwMode="auto">
          <a:xfrm>
            <a:off x="2214546" y="1857364"/>
            <a:ext cx="5000660" cy="4554172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61938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15716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Он, как круглая кастрюля,</a:t>
            </a:r>
          </a:p>
          <a:p>
            <a:pPr>
              <a:buNone/>
            </a:pPr>
            <a:r>
              <a:rPr lang="ru-RU" dirty="0" smtClean="0"/>
              <a:t>Он чумазый, не чистюля</a:t>
            </a:r>
          </a:p>
          <a:p>
            <a:pPr>
              <a:buNone/>
            </a:pPr>
            <a:r>
              <a:rPr lang="ru-RU" dirty="0" smtClean="0"/>
              <a:t>Где там в печке уголек?</a:t>
            </a:r>
          </a:p>
          <a:p>
            <a:pPr>
              <a:buNone/>
            </a:pPr>
            <a:r>
              <a:rPr lang="ru-RU" dirty="0" smtClean="0"/>
              <a:t>Кашу сварит…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47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1266" name="Picture 2" descr="D:\Пользователь.Елена\Рабочий стол\9997c3f55eb3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928802"/>
            <a:ext cx="4000528" cy="40023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00430" y="6072206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(чугунок)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10001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Черный конь скачет в огонь.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62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2290" name="Picture 2" descr="D:\Пользователь.Елена\Рабочий стол\060_lu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4414" y="1428736"/>
            <a:ext cx="6168918" cy="41262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86116" y="5929330"/>
            <a:ext cx="1713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(кочерга)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72066" y="642918"/>
            <a:ext cx="3614734" cy="12858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Выпускает жаркий пар</a:t>
            </a:r>
          </a:p>
          <a:p>
            <a:pPr>
              <a:buNone/>
            </a:pPr>
            <a:r>
              <a:rPr lang="ru-RU" dirty="0" smtClean="0"/>
              <a:t>Древний чайник…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476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 descr="D:\Пользователь.Елена\Рабочий стол\1362884009_366557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14356"/>
            <a:ext cx="4357718" cy="565050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29322" y="3429000"/>
            <a:ext cx="1778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(самовар)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476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28604"/>
            <a:ext cx="4257676" cy="15716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Воду дед носил с утра</a:t>
            </a:r>
          </a:p>
          <a:p>
            <a:pPr>
              <a:buNone/>
            </a:pPr>
            <a:r>
              <a:rPr lang="ru-RU" dirty="0" smtClean="0"/>
              <a:t>Каждый раз по два ведра.</a:t>
            </a:r>
          </a:p>
          <a:p>
            <a:pPr>
              <a:buNone/>
            </a:pPr>
            <a:r>
              <a:rPr lang="ru-RU" dirty="0" smtClean="0"/>
              <a:t>На плечах дугой повисло,</a:t>
            </a:r>
          </a:p>
          <a:p>
            <a:pPr>
              <a:buNone/>
            </a:pPr>
            <a:r>
              <a:rPr lang="ru-RU" dirty="0" smtClean="0"/>
              <a:t>Держит ведра…</a:t>
            </a:r>
            <a:endParaRPr lang="ru-RU" dirty="0"/>
          </a:p>
        </p:txBody>
      </p:sp>
      <p:pic>
        <p:nvPicPr>
          <p:cNvPr id="15363" name="Picture 3" descr="D:\Пользователь.Елена\Рабочий стол\126450502__4_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071678"/>
            <a:ext cx="3000396" cy="4062432"/>
          </a:xfrm>
          <a:prstGeom prst="rect">
            <a:avLst/>
          </a:prstGeom>
          <a:noFill/>
        </p:spPr>
      </p:pic>
      <p:pic>
        <p:nvPicPr>
          <p:cNvPr id="15364" name="Picture 4" descr="D:\Пользователь.Елена\Рабочий стол\a0a78fc29822bcc4eb2cf0db567c1a02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DF8FC"/>
              </a:clrFrom>
              <a:clrTo>
                <a:srgbClr val="FDF8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1785926"/>
            <a:ext cx="2357454" cy="38288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43504" y="571480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Из избы идут – пляшут,</a:t>
            </a:r>
          </a:p>
          <a:p>
            <a:r>
              <a:rPr lang="ru-RU" sz="2400" dirty="0" smtClean="0"/>
              <a:t>А в избу идут – плачут.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71604" y="6143644"/>
            <a:ext cx="2278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(коромысло)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429388" y="5715016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(ведра)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12858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Четыре братца под одной крышей живут,</a:t>
            </a:r>
          </a:p>
          <a:p>
            <a:pPr>
              <a:buNone/>
            </a:pPr>
            <a:r>
              <a:rPr lang="ru-RU" dirty="0" smtClean="0"/>
              <a:t>Одним кушаком подпоясаны.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47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4338" name="Picture 2" descr="D:\Пользователь.Елена\Рабочий стол\29dcd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643050"/>
            <a:ext cx="5714668" cy="42910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86182" y="600076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(стол)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92869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Сама не ест,</a:t>
            </a:r>
          </a:p>
          <a:p>
            <a:pPr>
              <a:buNone/>
            </a:pPr>
            <a:r>
              <a:rPr lang="ru-RU" dirty="0" smtClean="0"/>
              <a:t>А людей кормит.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47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6386" name="Picture 2" descr="D:\Пользователь.Елена\Рабочий стол\IMG_7917_enl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1285860"/>
            <a:ext cx="5715040" cy="45404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2976" y="5357826"/>
            <a:ext cx="1463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(ложка)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4471990" cy="11430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Верчусь, верчусь – не потею,</a:t>
            </a:r>
          </a:p>
          <a:p>
            <a:pPr>
              <a:buNone/>
            </a:pPr>
            <a:r>
              <a:rPr lang="ru-RU" dirty="0" smtClean="0"/>
              <a:t>Только более толстею.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190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7410" name="Picture 2" descr="D:\Пользователь.Елена\Рабочий стол\9DAcGqtwZy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14488"/>
            <a:ext cx="3129731" cy="4170367"/>
          </a:xfrm>
          <a:prstGeom prst="rect">
            <a:avLst/>
          </a:prstGeom>
          <a:noFill/>
        </p:spPr>
      </p:pic>
      <p:pic>
        <p:nvPicPr>
          <p:cNvPr id="17411" name="Picture 3" descr="D:\Пользователь.Елена\Рабочий стол\Веретено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0800000" flipV="1">
            <a:off x="6000760" y="500042"/>
            <a:ext cx="2143140" cy="811715"/>
          </a:xfrm>
          <a:prstGeom prst="rect">
            <a:avLst/>
          </a:prstGeom>
          <a:noFill/>
        </p:spPr>
      </p:pic>
      <p:pic>
        <p:nvPicPr>
          <p:cNvPr id="17413" name="Picture 5" descr="D:\Пользователь.Елена\Рабочий стол\starinnye_pryalki_russkogo_severa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143248"/>
            <a:ext cx="2857520" cy="313324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643570" y="1357298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(веретено)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571868" y="2143117"/>
            <a:ext cx="535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Стригли, щипали, а после чесали.</a:t>
            </a:r>
          </a:p>
          <a:p>
            <a:r>
              <a:rPr lang="ru-RU" sz="2400" dirty="0" smtClean="0"/>
              <a:t>Чисто, пушисто – к доске привязали.</a:t>
            </a:r>
          </a:p>
          <a:p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643042" y="6000768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(прялка)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7143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Ходит каток по паре порток.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190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8434" name="Picture 2" descr="D:\Пользователь.Елена\Рабочий стол\utug----12s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141" y="2486024"/>
            <a:ext cx="5433609" cy="3586182"/>
          </a:xfrm>
          <a:prstGeom prst="rect">
            <a:avLst/>
          </a:prstGeom>
          <a:noFill/>
        </p:spPr>
      </p:pic>
      <p:pic>
        <p:nvPicPr>
          <p:cNvPr id="18435" name="Picture 3" descr="D:\Пользователь.Елена\Рабочий стол\iron_gr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214686"/>
            <a:ext cx="2000264" cy="20752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15074" y="1714488"/>
            <a:ext cx="123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(утюг)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11430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Эту обувь не забыли,</a:t>
            </a:r>
          </a:p>
          <a:p>
            <a:pPr>
              <a:buNone/>
            </a:pPr>
            <a:r>
              <a:rPr lang="ru-RU" dirty="0" smtClean="0"/>
              <a:t>Хоть давным-давно носили.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905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9459" name="Picture 3" descr="D:\Пользователь.Елена\Рабочий стол\chudes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571744"/>
            <a:ext cx="6072230" cy="3439761"/>
          </a:xfrm>
          <a:prstGeom prst="rect">
            <a:avLst/>
          </a:prstGeom>
          <a:noFill/>
        </p:spPr>
      </p:pic>
      <p:pic>
        <p:nvPicPr>
          <p:cNvPr id="19458" name="Picture 2" descr="D:\Пользователь.Елена\Рабочий стол\704655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286256"/>
            <a:ext cx="2643206" cy="22026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72132" y="1428736"/>
            <a:ext cx="1423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(лапти)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5786454"/>
            <a:ext cx="8305800" cy="785818"/>
          </a:xfrm>
        </p:spPr>
        <p:txBody>
          <a:bodyPr/>
          <a:lstStyle/>
          <a:p>
            <a:r>
              <a:rPr lang="ru-RU" dirty="0" smtClean="0"/>
              <a:t>Предки наши строили жилище из дерева и называлось оно избой.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57166"/>
            <a:ext cx="8305800" cy="1000132"/>
          </a:xfrm>
        </p:spPr>
        <p:txBody>
          <a:bodyPr/>
          <a:lstStyle/>
          <a:p>
            <a:r>
              <a:rPr lang="ru-RU" dirty="0" smtClean="0"/>
              <a:t>Русская изба</a:t>
            </a:r>
            <a:endParaRPr lang="ru-RU" dirty="0"/>
          </a:p>
        </p:txBody>
      </p:sp>
      <p:pic>
        <p:nvPicPr>
          <p:cNvPr id="1026" name="Picture 2" descr="D:\Пользователь.Елена\Рабочий стол\izba_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357298"/>
            <a:ext cx="7613675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1357322"/>
          </a:xfrm>
        </p:spPr>
        <p:txBody>
          <a:bodyPr/>
          <a:lstStyle/>
          <a:p>
            <a:r>
              <a:rPr lang="ru-RU" dirty="0" smtClean="0"/>
              <a:t>Лучшая комната в избе называлась горницей, в ней принимали гостей. В избу входили, кланяясь. Знаете почему?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62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D:\Пользователь.Елена\Рабочий стол\krossvord-vnutriennieie-ubranstvo-russkogho-doma_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928802"/>
            <a:ext cx="8449018" cy="4360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164307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Дверь в избу была низкой, а порог высоким, чтобы меньше дуло и дольше сохранялось тепло. Гостям приходилось при входе кланяться, не то шишку можно было набить. А вы знаете, что было главным в избе?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8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D:\Пользователь.Елена\Рабочий стол\3864471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000240"/>
            <a:ext cx="6541971" cy="4347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12858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Главным в избе была печка. Она избу обогревала, в ней готовили обед, пекли пироги, сушили одежду, лечились от разных болезней 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47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 descr="D:\Пользователь.Елена\Рабочий стол\pechka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857364"/>
            <a:ext cx="6191293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Пользователь.Елена\Рабочий стол\1438079265.7397russkaya_derevyannaya_lojka_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1714488"/>
            <a:ext cx="4094167" cy="3544176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428604"/>
            <a:ext cx="8643998" cy="15716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Раньше все в избе делалось своими руками. Долгими зимними вечерами резали миски и ложки из дерева, плели лапти корзины, вязали, вышивали. А еще и песни пели!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47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D:\Пользователь.Елена\Рабочий стол\1368358456_6cba57bacecf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2857496"/>
            <a:ext cx="4500594" cy="3696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428604"/>
            <a:ext cx="8215370" cy="3143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Ох, ребятушки, а загадок в моей горнице видимо-невидимо. Хотите послушать?</a:t>
            </a:r>
          </a:p>
          <a:p>
            <a:pPr algn="r">
              <a:buNone/>
            </a:pPr>
            <a:r>
              <a:rPr lang="ru-RU" dirty="0" smtClean="0"/>
              <a:t>Летом спит, </a:t>
            </a:r>
          </a:p>
          <a:p>
            <a:pPr algn="r">
              <a:buNone/>
            </a:pPr>
            <a:r>
              <a:rPr lang="ru-RU" dirty="0" smtClean="0"/>
              <a:t>Зимой горит.</a:t>
            </a:r>
          </a:p>
          <a:p>
            <a:pPr algn="r">
              <a:buNone/>
            </a:pPr>
            <a:r>
              <a:rPr lang="ru-RU" dirty="0" smtClean="0"/>
              <a:t>Пасть открывает,</a:t>
            </a:r>
          </a:p>
          <a:p>
            <a:pPr algn="r">
              <a:buNone/>
            </a:pPr>
            <a:r>
              <a:rPr lang="ru-RU" dirty="0" smtClean="0"/>
              <a:t>Что дают – глотает. </a:t>
            </a:r>
          </a:p>
          <a:p>
            <a:pPr algn="r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62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D:\Пользователь.Елена\Рабочий стол\109800072_13434037301297315381521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60458"/>
            <a:ext cx="3857652" cy="52293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5008" y="4429132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</a:t>
            </a:r>
            <a:r>
              <a:rPr lang="ru-RU" sz="2800" dirty="0" smtClean="0"/>
              <a:t>печь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14287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Не бык, а бодает,</a:t>
            </a:r>
          </a:p>
          <a:p>
            <a:pPr>
              <a:buNone/>
            </a:pPr>
            <a:r>
              <a:rPr lang="ru-RU" dirty="0" smtClean="0"/>
              <a:t>Не ест, а еду хватает.</a:t>
            </a:r>
          </a:p>
          <a:p>
            <a:pPr>
              <a:buNone/>
            </a:pPr>
            <a:r>
              <a:rPr lang="ru-RU" dirty="0" smtClean="0"/>
              <a:t>Что схватит – отдает,</a:t>
            </a:r>
          </a:p>
          <a:p>
            <a:pPr>
              <a:buNone/>
            </a:pPr>
            <a:r>
              <a:rPr lang="ru-RU" dirty="0" smtClean="0"/>
              <a:t>А сам в угол идет.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62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9218" name="Picture 2" descr="D:\Пользователь.Елена\Рабочий стол\konstrukt_mieropriiatiia_znakomstvo_s_russkoi_izboi_1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189448"/>
            <a:ext cx="4786346" cy="36588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29124" y="6072206"/>
            <a:ext cx="1314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(ухват)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150019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У нас в </a:t>
            </a:r>
            <a:r>
              <a:rPr lang="ru-RU" dirty="0" err="1" smtClean="0"/>
              <a:t>печурочке</a:t>
            </a:r>
            <a:r>
              <a:rPr lang="ru-RU" dirty="0" smtClean="0"/>
              <a:t> золотые чурочки.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62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42" name="Picture 2" descr="D:\Пользователь.Елена\Рабочий стол\kak-pravilno-zatopit-russkuju-banju-na-drova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500174"/>
            <a:ext cx="3857652" cy="3857652"/>
          </a:xfrm>
          <a:prstGeom prst="round2Same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28927" y="5643578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(дрова в печи)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394</TotalTime>
  <Words>383</Words>
  <Application>Microsoft Office PowerPoint</Application>
  <PresentationFormat>Экран (4:3)</PresentationFormat>
  <Paragraphs>73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Calibri</vt:lpstr>
      <vt:lpstr>Constantia</vt:lpstr>
      <vt:lpstr>Wingdings 2</vt:lpstr>
      <vt:lpstr>Бумажная</vt:lpstr>
      <vt:lpstr>Презентация для детей  «Русская изба. Предметы быта»</vt:lpstr>
      <vt:lpstr>Русская изба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изба</dc:title>
  <dc:creator>Елена</dc:creator>
  <cp:lastModifiedBy>Lis</cp:lastModifiedBy>
  <cp:revision>40</cp:revision>
  <dcterms:created xsi:type="dcterms:W3CDTF">2017-03-14T16:32:15Z</dcterms:created>
  <dcterms:modified xsi:type="dcterms:W3CDTF">2022-02-03T05:49:22Z</dcterms:modified>
</cp:coreProperties>
</file>