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6" r:id="rId2"/>
    <p:sldId id="276" r:id="rId3"/>
    <p:sldId id="277" r:id="rId4"/>
    <p:sldId id="259" r:id="rId5"/>
    <p:sldId id="258" r:id="rId6"/>
    <p:sldId id="257" r:id="rId7"/>
    <p:sldId id="278" r:id="rId8"/>
    <p:sldId id="279" r:id="rId9"/>
    <p:sldId id="273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69" r:id="rId21"/>
    <p:sldId id="271" r:id="rId22"/>
    <p:sldId id="272" r:id="rId23"/>
    <p:sldId id="280" r:id="rId24"/>
    <p:sldId id="281" r:id="rId25"/>
    <p:sldId id="274" r:id="rId26"/>
    <p:sldId id="27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2EDEE-C556-4678-909A-567302C3985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AD287-07F2-4D5A-A84D-F9F67A00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3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D287-07F2-4D5A-A84D-F9F67A000F3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8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4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19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9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29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7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5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4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1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3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9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6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5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2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3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0FD8-79AD-4FC3-8358-A4C7F2B1218F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C3E834-0982-428F-98E7-914C84080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28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https://vk.com/feed?section=search&amp;q=#finfest24" TargetMode="External"/><Relationship Id="rId7" Type="http://schemas.openxmlformats.org/officeDocument/2006/relationships/image" Target="../media/image57.jpeg"/><Relationship Id="rId2" Type="http://schemas.openxmlformats.org/officeDocument/2006/relationships/hyperlink" Target="https://vk.com/rcfg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uds.do.am/index/funkcionalnaja_gramotnost/0-10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72878"/>
            <a:ext cx="9036074" cy="672028"/>
          </a:xfrm>
        </p:spPr>
        <p:txBody>
          <a:bodyPr anchor="t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«Ужурский детский сад №1 «Росинка»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027105"/>
            <a:ext cx="9036075" cy="1377107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финансовой культуры дошкольников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756" y="3787596"/>
            <a:ext cx="2160240" cy="2694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5796" y="5135047"/>
            <a:ext cx="590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Лукьянова Елена Петровна</a:t>
            </a:r>
          </a:p>
          <a:p>
            <a:pPr algn="ctr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</a:t>
            </a:r>
          </a:p>
        </p:txBody>
      </p:sp>
    </p:spTree>
    <p:extLst>
      <p:ext uri="{BB962C8B-B14F-4D97-AF65-F5344CB8AC3E}">
        <p14:creationId xmlns:p14="http://schemas.microsoft.com/office/powerpoint/2010/main" val="425552428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32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в своей работе: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4059"/>
            <a:ext cx="10967495" cy="124490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книг: Занимательные финансы. Азы финансовой культуры для дошкольников. Пособия для воспитателей, методистов и руководителей дошкольных учреждений./ Л. В. Стахович, Н.В. Семенкова, Л.Ю. Рыжановская - 4-е изд.-М.:ВИТА-ПРЕСС,2020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21" y="2953955"/>
            <a:ext cx="3608978" cy="341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87316" y="3215885"/>
            <a:ext cx="3411108" cy="288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51506" y="3173576"/>
            <a:ext cx="3413794" cy="297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38408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07332" cy="147258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Базовой формой и методом реализации формирования финансовой культуры дошкольников является игра. Предусматриваются следующие формы и методы реализации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842117" cy="421817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(игры, квесты, игровые упражнения, конкурсы по финансовой грамотности, игровые приёмы, один из видов - решение ситуационных задач, интерактивные театральные мини-постановки)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(беседа , объяснение, рассуждение, рассказ взрослого, чтение и обсуждение художественной литературы, пояснение)</a:t>
            </a:r>
          </a:p>
          <a:p>
            <a:pPr algn="just"/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93176" y="2150853"/>
            <a:ext cx="5023691" cy="421817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(наблюдение,  просмотр фильмов, рассматривание предметов,  плакатов, зарисовок, картин,  иллюстраций, решение логических интерактивных игр с помощью презентации)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(исследование, экспериментирование)</a:t>
            </a:r>
          </a:p>
          <a:p>
            <a:pPr algn="just"/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конкурсах.</a:t>
            </a:r>
          </a:p>
        </p:txBody>
      </p:sp>
    </p:spTree>
    <p:extLst>
      <p:ext uri="{BB962C8B-B14F-4D97-AF65-F5344CB8AC3E}">
        <p14:creationId xmlns:p14="http://schemas.microsoft.com/office/powerpoint/2010/main" val="303849627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31" y="302827"/>
            <a:ext cx="10796530" cy="87597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Мероприятия по финансовой грамотности  детей:</a:t>
            </a:r>
            <a:br>
              <a:rPr lang="ru-RU" b="1" dirty="0"/>
            </a:br>
            <a:r>
              <a:rPr lang="ru-RU" sz="2800" b="1" dirty="0"/>
              <a:t>1.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 «Школа гнома Эконома».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54" y="1399142"/>
            <a:ext cx="4650207" cy="26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72" y="4037543"/>
            <a:ext cx="4658890" cy="274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456" y="1266939"/>
            <a:ext cx="5205428" cy="259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456" y="3785856"/>
            <a:ext cx="5205428" cy="299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317409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42" y="297456"/>
            <a:ext cx="11127035" cy="85931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Экономические настольные игры для детей от 4-8 лет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28" y="727113"/>
            <a:ext cx="5791236" cy="309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92" y="3750936"/>
            <a:ext cx="2908454" cy="297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111" y="3750936"/>
            <a:ext cx="2849696" cy="297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466" y="1426376"/>
            <a:ext cx="4942901" cy="46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5403736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214" y="264405"/>
            <a:ext cx="9441456" cy="7094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3.Дидактические игры: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305" y="1101688"/>
            <a:ext cx="5188944" cy="903382"/>
          </a:xfrm>
        </p:spPr>
        <p:txBody>
          <a:bodyPr anchor="t"/>
          <a:lstStyle/>
          <a:p>
            <a:pPr algn="ctr"/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«Кому и что нужно для работы»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88917" y="1101688"/>
            <a:ext cx="6483310" cy="1163592"/>
          </a:xfrm>
        </p:spPr>
        <p:txBody>
          <a:bodyPr anchor="t"/>
          <a:lstStyle/>
          <a:p>
            <a:pPr algn="just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как работает» (персонажи сказок)</a:t>
            </a:r>
            <a:b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расставить героев на лестницу по их трудоспособности.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917" y="2265280"/>
            <a:ext cx="1438996" cy="150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062" y="2332919"/>
            <a:ext cx="1313562" cy="146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7715" y="3800818"/>
            <a:ext cx="1971533" cy="160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006" y="2332919"/>
            <a:ext cx="2237221" cy="144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78" y="3718116"/>
            <a:ext cx="2163949" cy="162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820" y="3768819"/>
            <a:ext cx="2294589" cy="174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819" y="5441281"/>
            <a:ext cx="2622213" cy="135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033" y="5396538"/>
            <a:ext cx="1953410" cy="146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354" y="2302176"/>
            <a:ext cx="147966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4670" y="5345835"/>
            <a:ext cx="1839817" cy="1454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86" y="2157721"/>
            <a:ext cx="4983655" cy="458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25778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0311"/>
            <a:ext cx="10879360" cy="58142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Играем в профессии: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853" y="587022"/>
            <a:ext cx="11878683" cy="615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Врач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                                                Строители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Учитель                                         Повар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89" y="953047"/>
            <a:ext cx="3205907" cy="248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65" y="3808885"/>
            <a:ext cx="3276600" cy="296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66" y="953047"/>
            <a:ext cx="3276600" cy="259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835" y="1236863"/>
            <a:ext cx="3741220" cy="494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89" y="3808885"/>
            <a:ext cx="3179360" cy="298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49632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31354"/>
            <a:ext cx="10251399" cy="68304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5.Сюжетно-ролевые игры: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18" y="722489"/>
            <a:ext cx="11865167" cy="61355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                                            Парикмахерская                                       Кафе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07" y="1070637"/>
            <a:ext cx="3175986" cy="285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098" y="3981121"/>
            <a:ext cx="4868798" cy="283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189" y="1061007"/>
            <a:ext cx="3837371" cy="286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67643" y="4173032"/>
            <a:ext cx="12962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52" y="1599579"/>
            <a:ext cx="4233840" cy="456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845771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0703090" cy="13624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Исследовательская деятельность(экспериментирование) «Монета. Банкнота. Банковская карта»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601" y="2489812"/>
            <a:ext cx="3886387" cy="3084723"/>
          </a:xfrm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329" y="2391515"/>
            <a:ext cx="3744416" cy="32695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278" y="2391516"/>
            <a:ext cx="3531030" cy="31830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34156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15803" cy="96533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7.Просмотр мультфильмов: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«Пин код», «Что такое пластиковая карта», «История вещей» и др.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15" y="1574934"/>
            <a:ext cx="4943935" cy="4792815"/>
          </a:xfrm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075" y="1558886"/>
            <a:ext cx="3208910" cy="210422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075" y="3971341"/>
            <a:ext cx="3208910" cy="232982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376" y="2610997"/>
            <a:ext cx="3260993" cy="23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765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78513" cy="116411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8.Логические интерактивные игры в сопровождении презентации: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1" y="1547869"/>
            <a:ext cx="3935988" cy="32481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404" y="1514819"/>
            <a:ext cx="4120566" cy="359700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217" y="2929488"/>
            <a:ext cx="4931485" cy="392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4439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54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Введение: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5075"/>
            <a:ext cx="8596668" cy="46862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accent1"/>
                </a:solidFill>
              </a:rPr>
              <a:t>Проект по формированию финансовой грамотности «Формирование финансовой культуры дошкольников»   включает следующую информацию:</a:t>
            </a:r>
          </a:p>
          <a:p>
            <a:pPr lvl="0" algn="just"/>
            <a:r>
              <a:rPr lang="ru-RU" sz="2200" dirty="0">
                <a:solidFill>
                  <a:schemeClr val="accent1"/>
                </a:solidFill>
              </a:rPr>
              <a:t>актуальность экономического воспитания на современном этапе и социальную значимость;</a:t>
            </a:r>
          </a:p>
          <a:p>
            <a:pPr lvl="0" algn="just"/>
            <a:r>
              <a:rPr lang="ru-RU" sz="2200" dirty="0">
                <a:solidFill>
                  <a:schemeClr val="accent1"/>
                </a:solidFill>
              </a:rPr>
              <a:t>принципы реализации проекта;</a:t>
            </a:r>
          </a:p>
          <a:p>
            <a:pPr lvl="0" algn="just"/>
            <a:r>
              <a:rPr lang="ru-RU" sz="2200" dirty="0">
                <a:solidFill>
                  <a:schemeClr val="accent1"/>
                </a:solidFill>
              </a:rPr>
              <a:t>цели и задачи образовательной деятельности с детьми в рамках предложенного проекта;</a:t>
            </a:r>
          </a:p>
          <a:p>
            <a:pPr lvl="0" algn="just"/>
            <a:r>
              <a:rPr lang="ru-RU" sz="2200" dirty="0">
                <a:solidFill>
                  <a:schemeClr val="accent1"/>
                </a:solidFill>
              </a:rPr>
              <a:t>сроки и этапы  реализации проекта;</a:t>
            </a:r>
          </a:p>
          <a:p>
            <a:pPr lvl="0" algn="just"/>
            <a:r>
              <a:rPr lang="ru-RU" sz="2200" dirty="0">
                <a:solidFill>
                  <a:schemeClr val="accent1"/>
                </a:solidFill>
              </a:rPr>
              <a:t>управление и обеспечение проекта;</a:t>
            </a:r>
          </a:p>
          <a:p>
            <a:pPr lvl="0" algn="just"/>
            <a:r>
              <a:rPr lang="ru-RU" sz="2200" dirty="0">
                <a:solidFill>
                  <a:schemeClr val="accent1"/>
                </a:solidFill>
              </a:rPr>
              <a:t>ожидаемые результаты после реализации проектных мероприятий и показатели эффективности проекта;</a:t>
            </a:r>
          </a:p>
          <a:p>
            <a:pPr lvl="0" algn="just"/>
            <a:r>
              <a:rPr lang="ru-RU" sz="2200" dirty="0">
                <a:solidFill>
                  <a:schemeClr val="accent1"/>
                </a:solidFill>
              </a:rPr>
              <a:t>планируемые мероприятия в рамках проекта;</a:t>
            </a:r>
          </a:p>
          <a:p>
            <a:pPr lvl="0" algn="just"/>
            <a:r>
              <a:rPr lang="ru-RU" sz="2200" dirty="0">
                <a:solidFill>
                  <a:schemeClr val="accent1"/>
                </a:solidFill>
              </a:rPr>
              <a:t>заключительные положения, перспективы дальнейшего развития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36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86146" cy="70140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художественной литературы: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775" y="1832088"/>
            <a:ext cx="3815542" cy="3078163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423" y="1832089"/>
            <a:ext cx="307816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4413" y="1488789"/>
            <a:ext cx="26416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75763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25972" cy="113106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10. Раскраски.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8278" y="1565017"/>
            <a:ext cx="5903382" cy="44275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45" y="1454227"/>
            <a:ext cx="3844886" cy="45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6043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30507"/>
            <a:ext cx="10592921" cy="78219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Мини-спектакли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12705"/>
            <a:ext cx="10383601" cy="49286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Участвуя в мини - постановках, ребёнок знакомиться с основными понятиями, используемыми в финансовом мире, учиться различать разницу между желаниями и потребностями, понимает, что деньги зарабатываются трудом.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12" y="2469838"/>
            <a:ext cx="2582365" cy="348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827" y="2431357"/>
            <a:ext cx="2330848" cy="351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25" y="2469838"/>
            <a:ext cx="2387064" cy="357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972" y="2437738"/>
            <a:ext cx="2439412" cy="363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769708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12. Участие в краевом конкурсе «ФИНПЛАКАТ»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796" y="1930400"/>
            <a:ext cx="3750653" cy="45915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709" y="345196"/>
            <a:ext cx="46863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53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6439"/>
            <a:ext cx="7187562" cy="782197"/>
          </a:xfrm>
        </p:spPr>
        <p:txBody>
          <a:bodyPr>
            <a:normAutofit/>
          </a:bodyPr>
          <a:lstStyle/>
          <a:p>
            <a:r>
              <a:rPr lang="ru-RU" dirty="0"/>
              <a:t>13. Подведение итогов проекта: 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523" y="1333041"/>
            <a:ext cx="7509143" cy="502369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11 октября 2022 года на базе нашего детского сада в рамках Краевого семейного финансового фестиваля прошла квест-игра "Что? Где? Почём?" с воспитанниками подготовительной группы "Тюльпанчики".</a:t>
            </a:r>
            <a:br>
              <a:rPr lang="ru-RU" dirty="0">
                <a:solidFill>
                  <a:schemeClr val="accent1"/>
                </a:solidFill>
              </a:rPr>
            </a:b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Соорганизатор фестиваля: воспитатель Лукьянова Елена Петровна.</a:t>
            </a:r>
            <a:br>
              <a:rPr lang="ru-RU" dirty="0">
                <a:solidFill>
                  <a:schemeClr val="accent1"/>
                </a:solidFill>
              </a:rPr>
            </a:b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Организатор фестиваля в Вконтакте: </a:t>
            </a:r>
            <a:r>
              <a:rPr lang="ru-RU" dirty="0">
                <a:solidFill>
                  <a:srgbClr val="00B0F0"/>
                </a:solidFill>
                <a:hlinkClick r:id="rId2"/>
              </a:rPr>
              <a:t>https://vk.com/rcfg24</a:t>
            </a:r>
            <a:r>
              <a:rPr lang="ru-RU" dirty="0">
                <a:solidFill>
                  <a:srgbClr val="00B0F0"/>
                </a:solidFill>
              </a:rPr>
              <a:t>.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chemeClr val="accent1"/>
                </a:solidFill>
                <a:hlinkClick r:id="rId3"/>
              </a:rPr>
              <a:t>#finfest24</a:t>
            </a:r>
            <a:br>
              <a:rPr lang="ru-RU" dirty="0">
                <a:solidFill>
                  <a:schemeClr val="accent1"/>
                </a:solidFill>
              </a:rPr>
            </a:b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Квест-игра началась с того, что, участники должны поделиться на две команды.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Цель для команд - за определённый промежуток времени (30 мин.) набрать как можно больше игровых баллов (денег) и пройти все этапы игрового сюжета.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Квест-игра состояла из 5 этапов: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1.Финансовый бурелом (заработай умом).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2. Профессии ( выбери и обучись).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3.Банк ( выгодно вложи).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4. Счастливый случай (выигрыш в лотерею).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5. Бюджет. (потрать с умом).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завершении конкурсной программы обе команды подсчитывают заработанные деньги. Получают совместное с родителями домашнее задание: сделать рисунок семейного бюджета.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результате квест-игры дети закрепили полученные ранее знания в области финансов, приобрели умения зарабатывания денег и навыки командной игры в условиях соревнования.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114" y="286439"/>
            <a:ext cx="1893753" cy="2181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085" y="286439"/>
            <a:ext cx="1738140" cy="2181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114" y="2551170"/>
            <a:ext cx="1893753" cy="2285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952" y="2551170"/>
            <a:ext cx="1774405" cy="2285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786" y="5045877"/>
            <a:ext cx="3172857" cy="15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1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0570888" cy="155098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разделе: Функциональная грамотность, на сайте нашего ДОУ размещена медиабиблиотека по финансовой грамотности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791225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которую вошли: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логические интерактивные игры с использованием презентации,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финансовые мультфильмы для детей,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конспекты ООД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Данная презентация.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http://uds.do.am/index/funkcionalnaja_gramotnost/0-104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99927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2634818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0675"/>
            <a:ext cx="8596668" cy="56006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solidFill>
                  <a:schemeClr val="accent1"/>
                </a:solidFill>
              </a:rPr>
              <a:t>Проект составлен в соответствии с принципами, определенными Федеральным государственным образовательным стандартом дошкольного образования (далее ФГОС ДО).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Проект по формированию финансовой грамотности  разработан в целях финансового просвещения детей старшего дошкольного возраста в рамках комплексно-тематического планирования образовательной деятельности.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Мероприятия проекта направлены на формирование у дошкольников необходимых представлений о финансовой составляющей  современной семьи, организации материальной стороны окружающего пространства.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Проект предусматривает тесный контакт между детьми, воспитателями и родителями, что облегчает восприятие детьми нового материала.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Данный проект реализован с воспитанниками групп «Маргаритки» и «Тюльпанчики» МБДОУ «Ужурский детский сад № 1 «Росинка».</a:t>
            </a:r>
            <a:endParaRPr lang="ru-RU" sz="2000" dirty="0"/>
          </a:p>
          <a:p>
            <a:pPr algn="just"/>
            <a:endParaRPr lang="ru-RU" sz="20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/>
                </a:solidFill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898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8305"/>
            <a:ext cx="8596668" cy="56186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60164"/>
            <a:ext cx="10383601" cy="59931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1"/>
                </a:solidFill>
              </a:rPr>
              <a:t>Низкий уровень финансовой грамотности негативно влияет на личное благосостояние и финансовый потенциал домашних хозяйств, препятствует развитию финансового рынка, затормаживает инвестиционные процессы в экономике и приводит к ухудшению социально-экономического положения страны. Проблема связана с фрагментарным характером преподавания основ финансовой грамотности в образовательных организациях, недостатком понятных и доступных учебных программ и образовательных материалов для всех слоев населения, недостатком квалифицированных преподавателей основ финансовой грамотности. Это влечет за собой недостаток или отсутствие навыков и компетенций, необходимых для эффективного управления личными финансами, осуществления осознанного выбора финансовых услуг, взаимодействия с финансовыми организациями, органами и организациями, которые занимаются защитой прав потребителей финансовых услуг.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/>
                </a:solidFill>
              </a:rPr>
              <a:t>Финансовое просвещение и экономическое воспитание - сравнительно новое направление в дошкольной педагогике. Многочисленные исследования последних лет свидетельствуют о необходимости внедрения экономического образования с дошкольного возраста, когда дети получают первичный опыт участия в элементарных экономических отношениях, происходит их приобщение к миру экономической действительности.</a:t>
            </a:r>
          </a:p>
          <a:p>
            <a:r>
              <a:rPr lang="ru-RU" sz="2000" dirty="0"/>
              <a:t>Содержание проекта, в соответствии с ФГОС ДО, обеспечивает развитие личности, мотивации и способностей детей в различных видах деятельности и охватывает следующие структурные единицы, представляющие определенные направления развития и образования детей: социально-коммуникативное развитие; познавательное развитие; речевое развитие; художественно-эстетическое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249413935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40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443211"/>
            <a:ext cx="10504786" cy="50677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Помочь детям дошкольного возраста сформировать представления об экономических понятиях: экономика, потребности, нормы жизни, деньги, товар, цена в соответствии с их возрастными особенностями.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Цель проекта:</a:t>
            </a:r>
            <a:r>
              <a:rPr lang="ru-RU" b="1" dirty="0"/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содействие финансовому просвещению и воспитанию детей дошкольного возраста, создание необходимой мотивации для повышения их финансовой грамотности.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40890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28517" cy="596747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 </a:t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Формировать основы финансовой грамотности у дошкольников</a:t>
            </a:r>
            <a:b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Развивать основы финансовой грамотности дошкольников посредством разнообразных видов детской деятельности;</a:t>
            </a:r>
            <a:b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Совершенствовать коммуникативные качества детей;</a:t>
            </a:r>
            <a:b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Содействовать проявлению интереса у детей к профессиональной деятельности взрослых;</a:t>
            </a:r>
            <a:b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Развивать умение творчески подходить к решению ситуаций финансовых отношений посредством игровых действий;</a:t>
            </a:r>
            <a:b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Сформировать первичные экономические понятия;</a:t>
            </a:r>
            <a:b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Научить детей правильному отношению к деньгам, способам их зарабатывания и разумному их использованию;</a:t>
            </a:r>
            <a:b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Научить детей правильно вести себя в реальных жизненных ситуациях (покупка в магазине, плата за проезд и т.д.);</a:t>
            </a:r>
            <a:b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Воспитывать уважительное отношение к людям, зарабатывающим деньги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177283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17793"/>
            <a:ext cx="8596668" cy="552356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accent1"/>
                </a:solidFill>
              </a:rPr>
              <a:t>Участники проекта:</a:t>
            </a:r>
            <a:endParaRPr lang="ru-RU" sz="2800" dirty="0">
              <a:solidFill>
                <a:schemeClr val="accent1"/>
              </a:solidFill>
            </a:endParaRPr>
          </a:p>
          <a:p>
            <a:pPr lvl="0" algn="just"/>
            <a:r>
              <a:rPr lang="ru-RU" sz="2000" dirty="0">
                <a:solidFill>
                  <a:schemeClr val="accent1"/>
                </a:solidFill>
              </a:rPr>
              <a:t>дети старшего дошкольного возраста (5-7 лет);</a:t>
            </a:r>
          </a:p>
          <a:p>
            <a:pPr lvl="0" algn="just"/>
            <a:r>
              <a:rPr lang="ru-RU" sz="2000" dirty="0">
                <a:solidFill>
                  <a:schemeClr val="accent1"/>
                </a:solidFill>
              </a:rPr>
              <a:t>воспитатели группы;</a:t>
            </a:r>
          </a:p>
          <a:p>
            <a:pPr lvl="0" algn="just"/>
            <a:r>
              <a:rPr lang="ru-RU" sz="2000" dirty="0">
                <a:solidFill>
                  <a:schemeClr val="accent1"/>
                </a:solidFill>
              </a:rPr>
              <a:t>родители.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Сроки реализации проекта:</a:t>
            </a:r>
            <a:r>
              <a:rPr lang="ru-RU" sz="2000" b="1" dirty="0">
                <a:solidFill>
                  <a:schemeClr val="accent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/>
                </a:solidFill>
              </a:rPr>
              <a:t>долгосрочный (один год)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accent1"/>
                </a:solidFill>
              </a:rPr>
              <a:t>Тип проекта:</a:t>
            </a:r>
            <a:r>
              <a:rPr lang="ru-RU" sz="2000" dirty="0">
                <a:solidFill>
                  <a:schemeClr val="accent1"/>
                </a:solidFill>
              </a:rPr>
              <a:t> информационно-практико-ориентированный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3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77863" y="265113"/>
            <a:ext cx="8596312" cy="6322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accent1"/>
                </a:solidFill>
              </a:rPr>
              <a:t>Этапы проекта:</a:t>
            </a:r>
            <a:endParaRPr lang="ru-RU" sz="1900" dirty="0">
              <a:solidFill>
                <a:schemeClr val="accent1"/>
              </a:solidFill>
            </a:endParaRPr>
          </a:p>
          <a:p>
            <a:pPr algn="just"/>
            <a:r>
              <a:rPr lang="ru-RU" sz="1900" dirty="0">
                <a:solidFill>
                  <a:schemeClr val="accent1"/>
                </a:solidFill>
              </a:rPr>
              <a:t>1этап – Организационный</a:t>
            </a:r>
            <a:r>
              <a:rPr lang="ru-RU" sz="1900" i="1" dirty="0">
                <a:solidFill>
                  <a:schemeClr val="accent1"/>
                </a:solidFill>
              </a:rPr>
              <a:t>: </a:t>
            </a:r>
            <a:r>
              <a:rPr lang="ru-RU" sz="1900" dirty="0">
                <a:solidFill>
                  <a:schemeClr val="accent1"/>
                </a:solidFill>
              </a:rPr>
              <a:t>изучение справочной, методической, энциклопедической литературы, сбор материала необходимого для реализации цели проекта. Информирование родителей о планировании работы с детьми по проекту. Подбор художественной литературы для детей  по выбранной тематике. Подбор необходимого оборудования и пособий для практического обогащения проекта.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1900" dirty="0">
                <a:solidFill>
                  <a:schemeClr val="accent1"/>
                </a:solidFill>
              </a:rPr>
              <a:t>Создание развивающей среды по теме.</a:t>
            </a:r>
          </a:p>
          <a:p>
            <a:pPr algn="just"/>
            <a:r>
              <a:rPr lang="ru-RU" sz="1900" dirty="0">
                <a:solidFill>
                  <a:schemeClr val="accent1"/>
                </a:solidFill>
              </a:rPr>
              <a:t>2 этап – Практический</a:t>
            </a:r>
            <a:r>
              <a:rPr lang="ru-RU" sz="1900" i="1" dirty="0">
                <a:solidFill>
                  <a:schemeClr val="accent1"/>
                </a:solidFill>
              </a:rPr>
              <a:t>:</a:t>
            </a:r>
            <a:r>
              <a:rPr lang="ru-RU" sz="1900" dirty="0">
                <a:solidFill>
                  <a:schemeClr val="accent1"/>
                </a:solidFill>
              </a:rPr>
              <a:t> реализация проектных мероприятий в форме совместной деятельности воспитателя с детьми. Это использование раздаточного материала в соответствии с темой проекта, изготовление пособий для занятий и атрибутов для игр; чтение художественной литературы, просмотр мультфильмов (Уроки тетушки совы), презентаций, беседы, экскурсии, дидактические игры, художественное творчество, решение проблемных ситуаций, сюжетно-ролевые игры, игровые ситуации, продуктивная деятельность. Участие детей в региональных конкурсах.</a:t>
            </a:r>
          </a:p>
          <a:p>
            <a:pPr algn="just"/>
            <a:r>
              <a:rPr lang="ru-RU" sz="1900" dirty="0">
                <a:solidFill>
                  <a:schemeClr val="accent1"/>
                </a:solidFill>
              </a:rPr>
              <a:t>3 этап – Заключительный</a:t>
            </a:r>
            <a:r>
              <a:rPr lang="ru-RU" sz="1900" i="1" dirty="0">
                <a:solidFill>
                  <a:schemeClr val="accent1"/>
                </a:solidFill>
              </a:rPr>
              <a:t>: </a:t>
            </a:r>
            <a:r>
              <a:rPr lang="ru-RU" sz="1900" dirty="0">
                <a:solidFill>
                  <a:schemeClr val="accent1"/>
                </a:solidFill>
              </a:rPr>
              <a:t>Подведение итогов реализации проекта в форме </a:t>
            </a:r>
            <a:r>
              <a:rPr lang="ru-RU" sz="2200" dirty="0">
                <a:solidFill>
                  <a:schemeClr val="accent1"/>
                </a:solidFill>
              </a:rPr>
              <a:t>квест</a:t>
            </a:r>
            <a:r>
              <a:rPr lang="ru-RU" sz="2000" dirty="0">
                <a:solidFill>
                  <a:schemeClr val="accent1"/>
                </a:solidFill>
              </a:rPr>
              <a:t>-игры "Что? Где? Почём?</a:t>
            </a:r>
            <a:r>
              <a:rPr lang="ru-RU" sz="1900" dirty="0">
                <a:solidFill>
                  <a:schemeClr val="accent1"/>
                </a:solidFill>
              </a:rPr>
              <a:t>, проведенной в рамках краевого семейного финансового фестиваля.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02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1"/>
            <a:ext cx="10262415" cy="71242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Предполагаемые результаты:</a:t>
            </a:r>
            <a:b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понять, что…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4395"/>
            <a:ext cx="10449702" cy="4891489"/>
          </a:xfrm>
        </p:spPr>
        <p:txBody>
          <a:bodyPr/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Деньги не появляются сами собой, а зарабатываются.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Сначала зарабатываем – потом тратим: соответственно, чем больше зарабатываешь и разумнее тратишь, тем больше можешь купить.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Стоимость товара зависит от его качества, нужности и от того, насколько сложно его произвести .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Деньги любят счет (дети должны уметь считать деньги, например, сдачу в магазине, деньги, которые они могут потратить в магазине).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Финансы нужно планировать (приучаем вести учет доходов и расходов в краткосрочном периоде).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Твои деньги бывают объектом чужого интереса (дети должны знать элементарные правила финансовой безопасности).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Не все продается и покупается (дети должны понимать, что главные ценности – жизнь, отношения, радость близких людей – за деньги не купишь).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Финансы – это интересно и увлекательно.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07616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532</TotalTime>
  <Words>1534</Words>
  <Application>Microsoft Office PowerPoint</Application>
  <PresentationFormat>Широкоэкранный</PresentationFormat>
  <Paragraphs>99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 3</vt:lpstr>
      <vt:lpstr>Грань</vt:lpstr>
      <vt:lpstr>МБДОУ «Ужурский детский сад №1 «Росинка» </vt:lpstr>
      <vt:lpstr>Введение: </vt:lpstr>
      <vt:lpstr>Презентация PowerPoint</vt:lpstr>
      <vt:lpstr>Актуальность:</vt:lpstr>
      <vt:lpstr>Постановка проблемы:</vt:lpstr>
      <vt:lpstr>Задачи:  - Формировать основы финансовой грамотности у дошкольников - Развивать основы финансовой грамотности дошкольников посредством разнообразных видов детской деятельности; - Совершенствовать коммуникативные качества детей; - Содействовать проявлению интереса у детей к профессиональной деятельности взрослых; - Развивать умение творчески подходить к решению ситуаций финансовых отношений посредством игровых действий; - Сформировать первичные экономические понятия; - Научить детей правильному отношению к деньгам, способам их зарабатывания и разумному их использованию; - Научить детей правильно вести себя в реальных жизненных ситуациях (покупка в магазине, плата за проезд и т.д.); - Воспитывать уважительное отношение к людям, зарабатывающим деньги.</vt:lpstr>
      <vt:lpstr>Презентация PowerPoint</vt:lpstr>
      <vt:lpstr>Презентация PowerPoint</vt:lpstr>
      <vt:lpstr> Предполагаемые результаты: Дети должны понять, что…</vt:lpstr>
      <vt:lpstr>Использую в своей работе:</vt:lpstr>
      <vt:lpstr>Базовой формой и методом реализации формирования финансовой культуры дошкольников является игра. Предусматриваются следующие формы и методы реализации :</vt:lpstr>
      <vt:lpstr>Мероприятия по финансовой грамотности  детей: 1.Лепбук «Школа гнома Эконома».</vt:lpstr>
      <vt:lpstr> 2. Экономические настольные игры для детей от 4-8 лет </vt:lpstr>
      <vt:lpstr>3.Дидактические игры:</vt:lpstr>
      <vt:lpstr> 4. Играем в профессии:</vt:lpstr>
      <vt:lpstr>5.Сюжетно-ролевые игры:</vt:lpstr>
      <vt:lpstr>6. Исследовательская деятельность(экспериментирование) «Монета. Банкнота. Банковская карта»</vt:lpstr>
      <vt:lpstr>7.Просмотр мультфильмов:  «Пин код», «Что такое пластиковая карта», «История вещей» и др.</vt:lpstr>
      <vt:lpstr>8.Логические интерактивные игры в сопровождении презентации:</vt:lpstr>
      <vt:lpstr> 9.Использование художественной литературы:</vt:lpstr>
      <vt:lpstr>       10. Раскраски.</vt:lpstr>
      <vt:lpstr>11. Мини-спектакли</vt:lpstr>
      <vt:lpstr>12. Участие в краевом конкурсе «ФИНПЛАКАТ» </vt:lpstr>
      <vt:lpstr>13. Подведение итогов проекта:  </vt:lpstr>
      <vt:lpstr>В разделе: Функциональная грамотность, на сайте нашего ДОУ размещена медиабиблиотека по финансовой грамотности: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воспитателя МБДОУ «Ужурский детский сад №1 «Росинка» Лукьяновой Елены Петровны</dc:title>
  <dc:creator>Windows User</dc:creator>
  <cp:lastModifiedBy>Точка роста</cp:lastModifiedBy>
  <cp:revision>173</cp:revision>
  <dcterms:created xsi:type="dcterms:W3CDTF">2022-03-20T04:52:32Z</dcterms:created>
  <dcterms:modified xsi:type="dcterms:W3CDTF">2022-11-09T13:00:59Z</dcterms:modified>
</cp:coreProperties>
</file>