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/>
              <a:t>Краткая презентация  Образовательной программы дошкольного образования </a:t>
            </a:r>
            <a:br>
              <a:rPr lang="ru-RU" sz="3600" b="1" i="1" dirty="0"/>
            </a:br>
            <a:r>
              <a:rPr lang="ru-RU" sz="3600" b="1" i="1" dirty="0"/>
              <a:t>МБДОУ « д/с №1 «Росинка»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45624" cy="1324736"/>
          </a:xfrm>
          <a:noFill/>
        </p:spPr>
        <p:txBody>
          <a:bodyPr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Муниципальное 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бюджетное дошкольное</a:t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образовательное учреждение</a:t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«Ужурский  детский сад №1</a:t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«Росинка» </a:t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357166"/>
            <a:ext cx="1785950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2161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1" y="1500174"/>
            <a:ext cx="8143932" cy="47149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Полноценное проживание  ребёнком всех этапов детства. обогащение детского развития;</a:t>
            </a:r>
          </a:p>
          <a:p>
            <a:pPr algn="just"/>
            <a:r>
              <a:rPr lang="ru-RU" dirty="0" smtClean="0"/>
              <a:t> построение  образовательной деятельности  на основе индивидуальных особенностей каждого ребёнка , при  котором сам ребёнок становится активным </a:t>
            </a: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 smtClean="0"/>
              <a:t>выборе  содержания своего образования. Становится субъектом образования;</a:t>
            </a:r>
          </a:p>
          <a:p>
            <a:pPr algn="just"/>
            <a:r>
              <a:rPr lang="ru-RU" dirty="0" smtClean="0"/>
              <a:t> содействие  и сотрудничество детей и родителей (законных представителей), совершеннолетних членов  семьи;</a:t>
            </a:r>
          </a:p>
          <a:p>
            <a:pPr algn="just"/>
            <a:r>
              <a:rPr lang="ru-RU" dirty="0" smtClean="0"/>
              <a:t> признание ребёнка полноценным участником (субъектом) образовательных отношений;</a:t>
            </a:r>
          </a:p>
          <a:p>
            <a:pPr algn="just"/>
            <a:r>
              <a:rPr lang="ru-RU" dirty="0" smtClean="0"/>
              <a:t> поддержка инициативы детей в различных видах деятельности</a:t>
            </a:r>
          </a:p>
          <a:p>
            <a:pPr algn="just"/>
            <a:r>
              <a:rPr lang="ru-RU" dirty="0" smtClean="0"/>
              <a:t> сотрудничество ДОО с семьей;</a:t>
            </a:r>
          </a:p>
          <a:p>
            <a:pPr algn="just"/>
            <a:r>
              <a:rPr lang="ru-RU" dirty="0" smtClean="0"/>
              <a:t> приобщение детей к социокультурным </a:t>
            </a:r>
            <a:r>
              <a:rPr lang="ru-RU" dirty="0" smtClean="0"/>
              <a:t>нормам, традициям   </a:t>
            </a:r>
            <a:r>
              <a:rPr lang="ru-RU" dirty="0" smtClean="0"/>
              <a:t>семьи, общества и государства;</a:t>
            </a:r>
          </a:p>
          <a:p>
            <a:pPr algn="just"/>
            <a:r>
              <a:rPr lang="ru-RU" dirty="0" smtClean="0"/>
              <a:t> формирование познавательных интересов и познавательных действий  ребенка в различных видах деятельности;</a:t>
            </a:r>
          </a:p>
          <a:p>
            <a:pPr algn="just"/>
            <a:r>
              <a:rPr lang="ru-RU" dirty="0" smtClean="0"/>
              <a:t>учет этнокультурной ситуации развития детей.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Принципы и подходы :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643050"/>
            <a:ext cx="7408333" cy="448311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не подлежат непосредственной оценке;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•	не являются непосредственным основанием оценки как итогового, так и промежуточного уровня развития детей;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•	не являются основанием для их формального сравнения с реальными достижениями детей;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•	не являются основой объективной оценки соответствия установленным требованиям образовательной деятельности и подготовки детей;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•	не являются непосредственным основанием при оценке качества образования.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Целевые ориентиры: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643050"/>
            <a:ext cx="7771899" cy="448311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endParaRPr lang="ru-RU" dirty="0" smtClean="0"/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Коммуникативное развитие: развитие навыков общения, умения доброжелательно взаимодействовать со сверстниками, готовности к совместной деятельности, умение вести диалог (слушать собеседника, </a:t>
            </a:r>
            <a:r>
              <a:rPr lang="ru-RU" dirty="0" err="1" smtClean="0"/>
              <a:t>аргументированно</a:t>
            </a:r>
            <a:r>
              <a:rPr lang="ru-RU" dirty="0" smtClean="0"/>
              <a:t> высказывать свое мнение).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Когнитивное развитие: развитие познавательного интереса, умения формулировать свою мысль, ставить задачи, искать пути решения.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Регуляторное развитие: развитие умения соблюдать установленные нормы и правила, подчинять свои интересы интересам сообщества, планировать свою и совместную деятельность.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Навыки, умения, знания: ознакомление с окружающим миром, развитие речи.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 Развитие детского сообщества: воспитание взаимной симпатии и дружелюбного отношения детей друг к другу.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 Обеспечение эмоционального комфорта: создание </a:t>
            </a:r>
            <a:r>
              <a:rPr lang="ru-RU" dirty="0" err="1" smtClean="0"/>
              <a:t>положи-тельного</a:t>
            </a:r>
            <a:r>
              <a:rPr lang="ru-RU" dirty="0" smtClean="0"/>
              <a:t> настроя на день, положительного отношения к детскому саду.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7676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Ожидаемый образовательный результат</a:t>
            </a:r>
            <a:br>
              <a:rPr lang="ru-RU" sz="3200" b="1" dirty="0" smtClean="0"/>
            </a:br>
            <a:r>
              <a:rPr lang="ru-RU" sz="3200" b="1" dirty="0" smtClean="0"/>
              <a:t>(Ранний возраст):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357430"/>
            <a:ext cx="7408333" cy="376873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Социально-коммуникативное развитие;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Познавательное развитие;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Художественно-эстетическое;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Речевое развитие;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Физическое развитие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Образовательные области: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000240"/>
            <a:ext cx="7408333" cy="4125923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Содержание образовательных областей зависит от возрастных и индивидуальных особенностей детей, определяется целями и задачами Программы </a:t>
            </a:r>
            <a:r>
              <a:rPr lang="ru-RU" dirty="0" smtClean="0"/>
              <a:t>и может </a:t>
            </a:r>
            <a:r>
              <a:rPr lang="ru-RU" dirty="0" smtClean="0"/>
              <a:t>реализовываться в различных видах деятельности (общении, игре, познавательно-</a:t>
            </a:r>
          </a:p>
          <a:p>
            <a:pPr marL="0" indent="0" algn="just">
              <a:buNone/>
            </a:pPr>
            <a:r>
              <a:rPr lang="ru-RU" dirty="0" smtClean="0"/>
              <a:t>исследовательской деятельности - как сквозных механизмах развития ребенка).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Содержание образовательных областей: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928802"/>
            <a:ext cx="7408333" cy="4197361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предметная	деятельность	и	игры	с	составными	и динамическими игрушками;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экспериментирование с материалами и веществами (песок, вода, тесто и пр.);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общение с взрослым и совместные игры со сверстниками под руководством взрослого;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самообслуживание	и	действия	с	бытовыми	предметами- орудиями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восприятие смысла музыки, сказок, стихов, рассматривание картинок;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	двигательная активность.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Виды деятельности</a:t>
            </a:r>
            <a:br>
              <a:rPr lang="ru-RU" sz="3600" b="1" dirty="0" smtClean="0"/>
            </a:br>
            <a:r>
              <a:rPr lang="ru-RU" sz="3600" b="1" dirty="0" smtClean="0"/>
              <a:t>для детей раннего возраста (2 года - 3 года):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857364"/>
            <a:ext cx="7408333" cy="4268799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ряд видов деятельности, таких как игровая, включая сюжетно-ролевую игру, игру с правилами и другие виды игры;</a:t>
            </a:r>
          </a:p>
          <a:p>
            <a:r>
              <a:rPr lang="ru-RU" dirty="0" smtClean="0"/>
              <a:t>коммуникативная	(общение	</a:t>
            </a:r>
            <a:r>
              <a:rPr lang="ru-RU" dirty="0" smtClean="0"/>
              <a:t>и взаимодействие</a:t>
            </a:r>
            <a:r>
              <a:rPr lang="ru-RU" dirty="0"/>
              <a:t> </a:t>
            </a:r>
            <a:r>
              <a:rPr lang="ru-RU" dirty="0" smtClean="0"/>
              <a:t>со </a:t>
            </a:r>
            <a:r>
              <a:rPr lang="ru-RU" dirty="0" smtClean="0"/>
              <a:t>взрослыми	и сверстниками);</a:t>
            </a:r>
          </a:p>
          <a:p>
            <a:r>
              <a:rPr lang="ru-RU" dirty="0" smtClean="0"/>
              <a:t>познавательно-исследовательская	(</a:t>
            </a:r>
            <a:r>
              <a:rPr lang="ru-RU" dirty="0" smtClean="0"/>
              <a:t>исследования объектов </a:t>
            </a:r>
            <a:r>
              <a:rPr lang="ru-RU" dirty="0" smtClean="0"/>
              <a:t>окружающего мира и экспериментирования с ними);</a:t>
            </a:r>
          </a:p>
          <a:p>
            <a:r>
              <a:rPr lang="ru-RU" dirty="0" smtClean="0"/>
              <a:t>восприятие художественной литературы и фольклора;</a:t>
            </a:r>
          </a:p>
          <a:p>
            <a:r>
              <a:rPr lang="ru-RU" dirty="0" smtClean="0"/>
              <a:t>самообслуживание и элементарный бытовой труд (в помещении и </a:t>
            </a:r>
            <a:r>
              <a:rPr lang="ru-RU" dirty="0" smtClean="0"/>
              <a:t>на улице</a:t>
            </a:r>
            <a:r>
              <a:rPr lang="ru-RU" dirty="0" smtClean="0"/>
              <a:t>);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Виды деятельности</a:t>
            </a:r>
            <a:br>
              <a:rPr lang="ru-RU" sz="2800" b="1" dirty="0" smtClean="0"/>
            </a:br>
            <a:r>
              <a:rPr lang="ru-RU" sz="2800" b="1" dirty="0" smtClean="0"/>
              <a:t>для детей дошкольного возраста (3 года - 8 лет):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конструирование из разного материала, включая конструкторы, модули, бумагу, природный и иной материал;</a:t>
            </a:r>
          </a:p>
          <a:p>
            <a:pPr algn="just"/>
            <a:r>
              <a:rPr lang="ru-RU" dirty="0" smtClean="0"/>
              <a:t>изобразительная (рисование, лепка, аппликация);</a:t>
            </a:r>
          </a:p>
          <a:p>
            <a:pPr algn="just"/>
            <a:r>
              <a:rPr lang="ru-RU" dirty="0" smtClean="0"/>
              <a:t>музыкальная	(восприятие	и	понимание	смысла музыкальных произведений, пение, музыкально-ритмические движения, игры на детских музыкальных инструментах);</a:t>
            </a:r>
          </a:p>
          <a:p>
            <a:pPr algn="just"/>
            <a:r>
              <a:rPr lang="ru-RU" dirty="0" smtClean="0"/>
              <a:t>двигательная	(овладение	основными	движениями)</a:t>
            </a:r>
          </a:p>
          <a:p>
            <a:pPr algn="just"/>
            <a:r>
              <a:rPr lang="ru-RU" dirty="0" smtClean="0"/>
              <a:t>формы	активности ребенка.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100" b="1" dirty="0" smtClean="0"/>
              <a:t>Виды деятельности</a:t>
            </a:r>
            <a:br>
              <a:rPr lang="ru-RU" sz="3100" b="1" dirty="0" smtClean="0"/>
            </a:br>
            <a:r>
              <a:rPr lang="ru-RU" sz="3100" b="1" dirty="0" smtClean="0"/>
              <a:t>для детей дошкольного возраста (3 года - 8 лет):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Цель взаимодействия ДОУ с семьей — установление партнерских отношений </a:t>
            </a:r>
            <a:r>
              <a:rPr lang="ru-RU" dirty="0" smtClean="0"/>
              <a:t>с родителями </a:t>
            </a:r>
            <a:r>
              <a:rPr lang="ru-RU" dirty="0" smtClean="0"/>
              <a:t>в процессе развития и воспитания детей раннего и дошкольного возраста в условиях ДОУ и семьи; </a:t>
            </a:r>
          </a:p>
          <a:p>
            <a:pPr marL="0" indent="0" algn="just">
              <a:buNone/>
            </a:pPr>
            <a:r>
              <a:rPr lang="ru-RU" dirty="0" smtClean="0"/>
              <a:t>создание единого образовательного пространства.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Взаимодействие ДОУ с семьями воспитанников</a:t>
            </a:r>
            <a:r>
              <a:rPr lang="ru-RU" sz="4000" b="1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571612"/>
            <a:ext cx="7408333" cy="485778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Принцип активности и сознательности – участие всего коллектива ДОУ и родителей в поиске современных форм и методов сотрудничества с семьей;</a:t>
            </a:r>
          </a:p>
          <a:p>
            <a:pPr algn="just"/>
            <a:r>
              <a:rPr lang="ru-RU" dirty="0" smtClean="0"/>
              <a:t>Принцип открытости и доверия – предоставление каждому родителю возможности знать и видеть, как развиваются и живут дети в детском саду;</a:t>
            </a:r>
          </a:p>
          <a:p>
            <a:pPr algn="just"/>
            <a:r>
              <a:rPr lang="ru-RU" dirty="0" smtClean="0"/>
              <a:t>Принцип сотрудничества - общение «на равных»; совместная деятельность, которая осуществляется на основании социальной перцепции и с помощью общения;</a:t>
            </a:r>
          </a:p>
          <a:p>
            <a:pPr algn="just"/>
            <a:r>
              <a:rPr lang="ru-RU" dirty="0" smtClean="0"/>
              <a:t>Принцип согласованного взаимодействия - возможность высказывать друг другу свои соображения о тех или иных проблемах воспитания;</a:t>
            </a:r>
          </a:p>
          <a:p>
            <a:pPr algn="just"/>
            <a:r>
              <a:rPr lang="ru-RU" dirty="0" smtClean="0"/>
              <a:t>Принцип воздействия на семью через ребенка – если жизнь в группе эмоционально насыщена, комфортна, содержательна, то ребенок обязательно поделится впечатлениями с родителями.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Принципы взаимодействия с родителями: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Приказ Министерства просвещения Российской Федерации от 25 ноября 2022 г. № 1028 «Об Утверждении Федеральной образовательной программы дошкольного образования»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Образовательная программа дошкольного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394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Формы взаимодействия с родителями (законными представителями: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785926"/>
            <a:ext cx="250033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1785926"/>
            <a:ext cx="2974945" cy="4386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22" y="1785926"/>
            <a:ext cx="3000396" cy="4572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85926"/>
            <a:ext cx="7408333" cy="4340237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ru-RU" b="1" dirty="0" smtClean="0"/>
              <a:t>Познавательное развитие</a:t>
            </a:r>
            <a:r>
              <a:rPr lang="ru-RU" dirty="0" smtClean="0"/>
              <a:t>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- «Юный эколог»  С.Н. Николаева, М., 2016; 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 Парциальная программа «Финансовая грамотность дошкольников»;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- «Развитие речи в детском саду» В.В. </a:t>
            </a:r>
            <a:r>
              <a:rPr lang="ru-RU" dirty="0" err="1" smtClean="0"/>
              <a:t>Гербова</a:t>
            </a:r>
            <a:r>
              <a:rPr lang="ru-RU" dirty="0" smtClean="0"/>
              <a:t> В.В. . –М.: Просвещение, 2016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«Экономическое воспитание дошкольников: формирование предпосылок финансовой грамотности, А.Д.Шатова.;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«Я люблю Россию» </a:t>
            </a:r>
            <a:r>
              <a:rPr lang="ru-RU" dirty="0" err="1" smtClean="0"/>
              <a:t>Н.В.Нищева</a:t>
            </a:r>
            <a:r>
              <a:rPr lang="ru-RU" dirty="0" smtClean="0"/>
              <a:t>, Ю.Я.Кириллова  </a:t>
            </a:r>
          </a:p>
          <a:p>
            <a:pPr>
              <a:spcBef>
                <a:spcPts val="0"/>
              </a:spcBef>
            </a:pPr>
            <a:r>
              <a:rPr lang="ru-RU" b="1" dirty="0" smtClean="0"/>
              <a:t>Художественно – эстетическое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«Ладушки» </a:t>
            </a:r>
            <a:r>
              <a:rPr lang="ru-RU" dirty="0" err="1" smtClean="0"/>
              <a:t>Н.Новоскольцева</a:t>
            </a:r>
            <a:r>
              <a:rPr lang="ru-RU" dirty="0" smtClean="0"/>
              <a:t>, </a:t>
            </a:r>
            <a:r>
              <a:rPr lang="ru-RU" dirty="0" err="1" smtClean="0"/>
              <a:t>И.Каплунова</a:t>
            </a: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-</a:t>
            </a:r>
            <a:r>
              <a:rPr lang="ru-RU" dirty="0" err="1" smtClean="0"/>
              <a:t>Куцакова</a:t>
            </a:r>
            <a:r>
              <a:rPr lang="ru-RU" dirty="0" smtClean="0"/>
              <a:t> М.Б. «Конструирование и художественный труд в детском саду»;</a:t>
            </a:r>
          </a:p>
          <a:p>
            <a:pPr>
              <a:spcBef>
                <a:spcPts val="0"/>
              </a:spcBef>
            </a:pPr>
            <a:r>
              <a:rPr lang="ru-RU" b="1" dirty="0" smtClean="0"/>
              <a:t>Социально – коммуникативное: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 Белая К.Ю  «Формирование основы безопасности у дошкольников» </a:t>
            </a:r>
          </a:p>
          <a:p>
            <a:pPr>
              <a:spcBef>
                <a:spcPts val="0"/>
              </a:spcBef>
            </a:pPr>
            <a:r>
              <a:rPr lang="ru-RU" b="1" dirty="0" smtClean="0"/>
              <a:t>Физическое развитие: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- </a:t>
            </a:r>
            <a:r>
              <a:rPr lang="ru-RU" dirty="0" err="1" smtClean="0"/>
              <a:t>Пензулаева</a:t>
            </a:r>
            <a:r>
              <a:rPr lang="ru-RU" dirty="0" smtClean="0"/>
              <a:t> Л.И. «Физическая культура в детском саду»– 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Вариативный компонент программы представлен парциальными (авторскими) программами: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643050"/>
            <a:ext cx="7408333" cy="448311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ДООП:</a:t>
            </a:r>
          </a:p>
          <a:p>
            <a:pPr algn="ctr">
              <a:buNone/>
            </a:pPr>
            <a:r>
              <a:rPr lang="ru-RU" dirty="0" smtClean="0"/>
              <a:t>- «</a:t>
            </a:r>
            <a:r>
              <a:rPr lang="en-US" dirty="0" smtClean="0"/>
              <a:t>Lego-</a:t>
            </a:r>
            <a:r>
              <a:rPr lang="ru-RU" dirty="0" smtClean="0"/>
              <a:t> конструирование и робототехника»;</a:t>
            </a:r>
          </a:p>
          <a:p>
            <a:pPr algn="ctr">
              <a:buFontTx/>
              <a:buChar char="-"/>
            </a:pPr>
            <a:r>
              <a:rPr lang="ru-RU" dirty="0" smtClean="0"/>
              <a:t>«Горошины»;</a:t>
            </a:r>
          </a:p>
          <a:p>
            <a:pPr algn="ctr">
              <a:buFontTx/>
              <a:buChar char="-"/>
            </a:pPr>
            <a:r>
              <a:rPr lang="ru-RU" dirty="0" smtClean="0"/>
              <a:t>« Королевство шашек»;</a:t>
            </a:r>
          </a:p>
          <a:p>
            <a:pPr algn="ctr">
              <a:buFontTx/>
              <a:buChar char="-"/>
            </a:pPr>
            <a:r>
              <a:rPr lang="ru-RU" dirty="0" smtClean="0"/>
              <a:t>«Йога</a:t>
            </a:r>
            <a:r>
              <a:rPr lang="ru-RU" dirty="0" smtClean="0"/>
              <a:t>»;</a:t>
            </a:r>
          </a:p>
          <a:p>
            <a:pPr algn="ctr">
              <a:buFontTx/>
              <a:buChar char="-"/>
            </a:pPr>
            <a:r>
              <a:rPr lang="ru-RU" dirty="0" smtClean="0"/>
              <a:t>«Адаптивная физическая культура».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571612"/>
            <a:ext cx="7408333" cy="4554551"/>
          </a:xfrm>
        </p:spPr>
        <p:txBody>
          <a:bodyPr>
            <a:normAutofit fontScale="70000" lnSpcReduction="20000"/>
          </a:bodyPr>
          <a:lstStyle/>
          <a:p>
            <a:r>
              <a:rPr lang="ru-RU" sz="3200" b="1" dirty="0" smtClean="0"/>
              <a:t>Педагогические работники: </a:t>
            </a:r>
          </a:p>
          <a:p>
            <a:r>
              <a:rPr lang="ru-RU" sz="3200" dirty="0" smtClean="0"/>
              <a:t>•	воспитатели;                                                       </a:t>
            </a:r>
          </a:p>
          <a:p>
            <a:r>
              <a:rPr lang="ru-RU" sz="3200" dirty="0" smtClean="0"/>
              <a:t>•	старший воспитатель; </a:t>
            </a:r>
          </a:p>
          <a:p>
            <a:r>
              <a:rPr lang="ru-RU" sz="3200" dirty="0" smtClean="0"/>
              <a:t>•	учителя - логопеды;                                                  </a:t>
            </a:r>
          </a:p>
          <a:p>
            <a:r>
              <a:rPr lang="ru-RU" sz="3200" dirty="0" smtClean="0"/>
              <a:t>•	педагог-психолог;</a:t>
            </a:r>
          </a:p>
          <a:p>
            <a:r>
              <a:rPr lang="ru-RU" sz="3200" dirty="0" smtClean="0"/>
              <a:t>•	учитель –  дефектолог;                                      </a:t>
            </a:r>
          </a:p>
          <a:p>
            <a:r>
              <a:rPr lang="ru-RU" sz="3200" dirty="0" smtClean="0"/>
              <a:t> •	музыкальные руководители;</a:t>
            </a:r>
          </a:p>
          <a:p>
            <a:r>
              <a:rPr lang="ru-RU" sz="3200" dirty="0" smtClean="0"/>
              <a:t>•	инструктор по физической культуре;                  </a:t>
            </a:r>
          </a:p>
          <a:p>
            <a:r>
              <a:rPr lang="ru-RU" sz="3200" dirty="0" smtClean="0"/>
              <a:t> •       педагоги дополнительного образования.   </a:t>
            </a:r>
          </a:p>
          <a:p>
            <a:r>
              <a:rPr lang="ru-RU" sz="3200" b="1" dirty="0" smtClean="0"/>
              <a:t>Учебно-вспомогательный персонал:  </a:t>
            </a:r>
          </a:p>
          <a:p>
            <a:r>
              <a:rPr lang="ru-RU" sz="3200" dirty="0" smtClean="0"/>
              <a:t>•	помощники воспитателя;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3200" dirty="0" smtClean="0"/>
              <a:t>            младшие воспитатели.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Кадровые условия реализации Программы: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Муниципальное бюджетное дошкольное образовательное учреждение «Ужурский детский сад №1 «Росинка»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адрес : 662255, Красноярский край,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Ужурский район, г. Ужур,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ул. Кооперативная, д.44,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тел. + 7 (39 156) 2-11-78,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  </a:t>
            </a:r>
            <a:r>
              <a:rPr lang="ru-RU" dirty="0" err="1" smtClean="0"/>
              <a:t>е-mail</a:t>
            </a:r>
            <a:r>
              <a:rPr lang="ru-RU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mdou1-uzur@mail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r>
              <a:rPr lang="en-US" dirty="0" err="1" smtClean="0">
                <a:solidFill>
                  <a:srgbClr val="0070C0"/>
                </a:solidFill>
              </a:rPr>
              <a:t>ru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Общие сведения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МБДОУ </a:t>
            </a:r>
            <a:r>
              <a:rPr lang="ru-RU" dirty="0" err="1" smtClean="0"/>
              <a:t>д</a:t>
            </a:r>
            <a:r>
              <a:rPr lang="ru-RU" dirty="0" smtClean="0"/>
              <a:t>/с №1 «Росинка»  создано на основании приказа районного отдела народного образования администрации </a:t>
            </a:r>
            <a:r>
              <a:rPr lang="ru-RU" dirty="0" err="1" smtClean="0"/>
              <a:t>Ужурского</a:t>
            </a:r>
            <a:r>
              <a:rPr lang="ru-RU" dirty="0" smtClean="0"/>
              <a:t> района в </a:t>
            </a:r>
          </a:p>
          <a:p>
            <a:pPr marL="0" indent="0">
              <a:buNone/>
            </a:pPr>
            <a:r>
              <a:rPr lang="ru-RU" dirty="0" smtClean="0"/>
              <a:t>16 апреля 1979 года.</a:t>
            </a:r>
          </a:p>
          <a:p>
            <a:pPr marL="0" indent="0">
              <a:buNone/>
            </a:pPr>
            <a:r>
              <a:rPr lang="ru-RU" dirty="0" smtClean="0"/>
              <a:t>	Режим работы Учреждения –10,5 часовое пребывание воспитанников при 5-ти дневной рабочей неделе.</a:t>
            </a:r>
          </a:p>
          <a:p>
            <a:pPr marL="0" indent="0">
              <a:buNone/>
            </a:pPr>
            <a:r>
              <a:rPr lang="ru-RU" dirty="0" smtClean="0"/>
              <a:t>Структура МБДОУ </a:t>
            </a:r>
            <a:r>
              <a:rPr lang="ru-RU" dirty="0" err="1" smtClean="0"/>
              <a:t>д</a:t>
            </a:r>
            <a:r>
              <a:rPr lang="ru-RU" dirty="0" smtClean="0"/>
              <a:t>/ с»  №1 «Росинка» 11 группы общей и комбинированной направленности, из них:</a:t>
            </a:r>
          </a:p>
          <a:p>
            <a:r>
              <a:rPr lang="ru-RU" dirty="0" smtClean="0"/>
              <a:t>3 группы – </a:t>
            </a:r>
            <a:r>
              <a:rPr lang="ru-RU" dirty="0" err="1" smtClean="0"/>
              <a:t>общеразвивающей</a:t>
            </a:r>
            <a:r>
              <a:rPr lang="ru-RU" dirty="0" smtClean="0"/>
              <a:t> направленности;</a:t>
            </a:r>
          </a:p>
          <a:p>
            <a:r>
              <a:rPr lang="ru-RU" dirty="0" smtClean="0"/>
              <a:t>8 групп - комбинированной направленности.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Характеристика МБДОУ </a:t>
            </a:r>
            <a:r>
              <a:rPr lang="ru-RU" b="1" dirty="0" err="1" smtClean="0"/>
              <a:t>д</a:t>
            </a:r>
            <a:r>
              <a:rPr lang="ru-RU" b="1" dirty="0" smtClean="0"/>
              <a:t>/ с №1 «Росинка»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Раздел 1 – ЦЕЛЕВОЙ (цели, задачи, принципы  ее формирования, планируемые результаты освоения  ФОП, подходы  к педагогической диагностике)</a:t>
            </a:r>
          </a:p>
          <a:p>
            <a:pPr marL="0" indent="0" algn="just">
              <a:buNone/>
            </a:pPr>
            <a:r>
              <a:rPr lang="ru-RU" dirty="0" smtClean="0"/>
              <a:t>Раздел 2 – СОДЕРЖАТЕЛЬНЫЙ (задачи и содержание образовательной деятельности по  каждой  из образовательных областей, описание вариативных форм, способов , методов и средств реализации  ФОП , комплексно-тематическое планирование, особенности  разных видов  культурных практик и способов поддержки детской инициативы, описание взаимодействия   коллектива с семьями обучающихся, направления и задачи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Структура образовательной программы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500042"/>
            <a:ext cx="7408333" cy="562612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коррекционно-развивающей работы детей  дошкольного возраста с особыми образовательными  потребностями  различных целевых групп, в том  числе детей с ограниченными  возможностями  здоровья и детей-инвалидов</a:t>
            </a:r>
          </a:p>
          <a:p>
            <a:pPr marL="0" indent="0" algn="just">
              <a:buNone/>
            </a:pPr>
            <a:r>
              <a:rPr lang="ru-RU" dirty="0" smtClean="0"/>
              <a:t>Раздел 3- Организационный  ( психолого-педагогические и  кадровые условия  реализации ФОП, организация развивающей предметно-пространственной среды,  материально-техническое  обеспечение Программы ,  методические  материалы и средства  обучения и воспитания, перечень  художественной литературы,  музыкальных произведений, произведений  изобразительного  искусства, перечень  рекомендованных произведений, режим  и распорядок дня в группах, федеральный  календарный  план воспитательной работы.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071678"/>
            <a:ext cx="7408333" cy="4054485"/>
          </a:xfrm>
        </p:spPr>
        <p:txBody>
          <a:bodyPr>
            <a:normAutofit/>
          </a:bodyPr>
          <a:lstStyle/>
          <a:p>
            <a:r>
              <a:rPr lang="ru-RU" dirty="0" smtClean="0"/>
              <a:t>- является разностороннее развитие ребенка в период дошкольного детства с учетом  возрастных и индивидуальных  особенностей на основе духовно- нравственных ценностей российского народа, исторических и национально –культурных традиций, обеспечение целостности системы дошкольного образования, включающей инклюзивное образование и  представляющей широкие возможности для образования  и развития детей с ОВЗ и детей-инвалидов.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программы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357298"/>
            <a:ext cx="7408333" cy="476886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defRPr/>
            </a:pPr>
            <a:r>
              <a:rPr lang="ru-RU" dirty="0" smtClean="0"/>
              <a:t>- обеспечение единых для РФ содержания ДО и планируемых результатов освоения образовательной программы ДО;</a:t>
            </a:r>
          </a:p>
          <a:p>
            <a:pPr marL="0" indent="0" algn="just">
              <a:buFontTx/>
              <a:buChar char="-"/>
              <a:defRPr/>
            </a:pPr>
            <a:r>
              <a:rPr lang="ru-RU" dirty="0" smtClean="0"/>
              <a:t>приобщение детей к базовым ценностям  российского народа;</a:t>
            </a:r>
          </a:p>
          <a:p>
            <a:pPr marL="0" indent="0" algn="just">
              <a:buFontTx/>
              <a:buChar char="-"/>
              <a:defRPr/>
            </a:pPr>
            <a:r>
              <a:rPr lang="ru-RU" dirty="0" smtClean="0"/>
              <a:t> построение  содержания  образовательной деятельности на  основе учёта  возрастных и индивидуальных  особенностей развития;</a:t>
            </a:r>
          </a:p>
          <a:p>
            <a:pPr marL="0" indent="0" algn="just">
              <a:buNone/>
              <a:defRPr/>
            </a:pPr>
            <a:r>
              <a:rPr lang="ru-RU" dirty="0" smtClean="0"/>
              <a:t> - создание условий для равного доступа к образованию для всех детей дошкольного возраста с учетом  разнообразия образовательных потребностей и  индивидуальных возможностей;</a:t>
            </a:r>
          </a:p>
          <a:p>
            <a:pPr marL="0" indent="0" algn="just">
              <a:buFontTx/>
              <a:buChar char="-"/>
              <a:defRPr/>
            </a:pPr>
            <a:r>
              <a:rPr lang="ru-RU" dirty="0" smtClean="0"/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0" indent="0" algn="just">
              <a:buFontTx/>
              <a:buChar char="-"/>
              <a:defRPr/>
            </a:pPr>
            <a:r>
              <a:rPr lang="ru-RU" dirty="0" smtClean="0"/>
              <a:t>обеспечение развития физически ,личностных, нравственных качеств и   основ патриотизма, интеллектуальных и художественно-творческих способностей ребенка ,его  инициативности, самостоятельности и ответственности;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программы: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857364"/>
            <a:ext cx="7408333" cy="4268799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обеспечение психолого-педагогической  поддержки семьи и повышение компетентности родителей;</a:t>
            </a:r>
          </a:p>
          <a:p>
            <a:pPr algn="just">
              <a:buFontTx/>
              <a:buChar char="-"/>
            </a:pPr>
            <a:r>
              <a:rPr lang="ru-RU" dirty="0" smtClean="0"/>
              <a:t>-достижение детьми на этапе завершения ДО уровня развития для успешного освоения ими  образовательных программ начального  общего образования;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-совершенствование инфраструктуры и материально- технической базы с приоритетным направлениям развития дошкольного образования.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</TotalTime>
  <Words>1132</Words>
  <Application>Microsoft Office PowerPoint</Application>
  <PresentationFormat>Экран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  Муниципальное бюджетное дошкольное образовательное учреждение «Ужурский  детский сад №1 «Росинка»   </vt:lpstr>
      <vt:lpstr>Образовательная программа дошкольного образования</vt:lpstr>
      <vt:lpstr>Общие сведения</vt:lpstr>
      <vt:lpstr>Характеристика МБДОУ д/ с №1 «Росинка»</vt:lpstr>
      <vt:lpstr>Структура образовательной программы </vt:lpstr>
      <vt:lpstr>Презентация PowerPoint</vt:lpstr>
      <vt:lpstr>Цель программы:</vt:lpstr>
      <vt:lpstr>Задачи программы:</vt:lpstr>
      <vt:lpstr>Задачи программы</vt:lpstr>
      <vt:lpstr>Принципы и подходы :</vt:lpstr>
      <vt:lpstr>Целевые ориентиры:</vt:lpstr>
      <vt:lpstr>Ожидаемый образовательный результат (Ранний возраст):</vt:lpstr>
      <vt:lpstr>Образовательные области:</vt:lpstr>
      <vt:lpstr>Содержание образовательных областей:</vt:lpstr>
      <vt:lpstr> Виды деятельности для детей раннего возраста (2 года - 3 года): </vt:lpstr>
      <vt:lpstr> Виды деятельности для детей дошкольного возраста (3 года - 8 лет): </vt:lpstr>
      <vt:lpstr> Виды деятельности для детей дошкольного возраста (3 года - 8 лет): </vt:lpstr>
      <vt:lpstr>Взаимодействие ДОУ с семьями воспитанников:</vt:lpstr>
      <vt:lpstr>Принципы взаимодействия с родителями: </vt:lpstr>
      <vt:lpstr>Формы взаимодействия с родителями (законными представителями: </vt:lpstr>
      <vt:lpstr> Вариативный компонент программы представлен парциальными (авторскими) программами: </vt:lpstr>
      <vt:lpstr>Презентация PowerPoint</vt:lpstr>
      <vt:lpstr> Кадровые условия реализации Программы: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Rosinka65</cp:lastModifiedBy>
  <cp:revision>7</cp:revision>
  <dcterms:created xsi:type="dcterms:W3CDTF">2023-11-07T13:16:37Z</dcterms:created>
  <dcterms:modified xsi:type="dcterms:W3CDTF">2023-11-08T04:07:44Z</dcterms:modified>
</cp:coreProperties>
</file>